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diagrams/colors3.xml" ContentType="application/vnd.openxmlformats-officedocument.drawingml.diagramColor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9"/>
  </p:notesMasterIdLst>
  <p:sldIdLst>
    <p:sldId id="256" r:id="rId2"/>
    <p:sldId id="283" r:id="rId3"/>
    <p:sldId id="265" r:id="rId4"/>
    <p:sldId id="262" r:id="rId5"/>
    <p:sldId id="263" r:id="rId6"/>
    <p:sldId id="264" r:id="rId7"/>
    <p:sldId id="266" r:id="rId8"/>
    <p:sldId id="281" r:id="rId9"/>
    <p:sldId id="280" r:id="rId10"/>
    <p:sldId id="273" r:id="rId11"/>
    <p:sldId id="282" r:id="rId12"/>
    <p:sldId id="274" r:id="rId13"/>
    <p:sldId id="275" r:id="rId14"/>
    <p:sldId id="276" r:id="rId15"/>
    <p:sldId id="277" r:id="rId16"/>
    <p:sldId id="278" r:id="rId17"/>
    <p:sldId id="279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22B00"/>
    <a:srgbClr val="682300"/>
    <a:srgbClr val="993300"/>
    <a:srgbClr val="F4E1BA"/>
    <a:srgbClr val="F1D8A5"/>
    <a:srgbClr val="EDCE8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8" autoAdjust="0"/>
    <p:restoredTop sz="78772" autoAdjust="0"/>
  </p:normalViewPr>
  <p:slideViewPr>
    <p:cSldViewPr>
      <p:cViewPr varScale="1">
        <p:scale>
          <a:sx n="81" d="100"/>
          <a:sy n="81" d="100"/>
        </p:scale>
        <p:origin x="-7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41E62D-A6B7-4878-928D-906CE99ABDBB}" type="doc">
      <dgm:prSet loTypeId="urn:microsoft.com/office/officeart/2005/8/layout/hierarchy3" loCatId="hierarchy" qsTypeId="urn:microsoft.com/office/officeart/2005/8/quickstyle/3d9" qsCatId="3D" csTypeId="urn:microsoft.com/office/officeart/2005/8/colors/accent1_2" csCatId="accent1" phldr="1"/>
      <dgm:spPr/>
    </dgm:pt>
    <dgm:pt modelId="{78F0FC82-5D21-4012-9A65-9B6F988610C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20000"/>
            </a:spcBef>
            <a:spcAft>
              <a:spcPct val="0"/>
            </a:spcAft>
            <a:buClr>
              <a:schemeClr val="folHlink"/>
            </a:buClr>
            <a:buSzPct val="90000"/>
            <a:buFont typeface="Wingdings" pitchFamily="2" charset="2"/>
            <a:buNone/>
            <a:tabLst/>
          </a:pPr>
          <a:r>
            <a:rPr kumimoji="0" lang="uk-UA" b="0" i="0" u="none" strike="noStrike" cap="none" normalizeH="0" baseline="0" dirty="0" smtClean="0">
              <a:ln/>
              <a:effectLst/>
              <a:latin typeface="Arial" charset="0"/>
              <a:cs typeface="Arial" charset="0"/>
            </a:rPr>
            <a:t>І підхід</a:t>
          </a: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04C5B96B-CEA8-4A36-BD72-B86CC8D0A2E7}" type="parTrans" cxnId="{2F6BDA4A-A200-44FB-839C-0D5DC33C0B97}">
      <dgm:prSet/>
      <dgm:spPr/>
      <dgm:t>
        <a:bodyPr/>
        <a:lstStyle/>
        <a:p>
          <a:endParaRPr lang="ru-RU"/>
        </a:p>
      </dgm:t>
    </dgm:pt>
    <dgm:pt modelId="{62474C21-FC90-4F46-9108-7E366D4011B7}" type="sibTrans" cxnId="{2F6BDA4A-A200-44FB-839C-0D5DC33C0B97}">
      <dgm:prSet/>
      <dgm:spPr/>
      <dgm:t>
        <a:bodyPr/>
        <a:lstStyle/>
        <a:p>
          <a:endParaRPr lang="ru-RU"/>
        </a:p>
      </dgm:t>
    </dgm:pt>
    <dgm:pt modelId="{D5D3DC29-F92D-4C22-B15B-FF4431876F2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smtClean="0">
              <a:ln/>
              <a:effectLst/>
              <a:latin typeface="Arial" charset="0"/>
              <a:cs typeface="Arial" charset="0"/>
            </a:rPr>
            <a:t>Конструкції мов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smtClean="0">
              <a:ln/>
              <a:effectLst/>
              <a:latin typeface="Arial" charset="0"/>
              <a:cs typeface="Arial" charset="0"/>
            </a:rPr>
            <a:t>програмування</a:t>
          </a: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7944A195-DE45-4F54-8C97-A08D72F5ABA9}" type="parTrans" cxnId="{6EDA6A67-6847-43C4-BA9E-AF01AC2027F2}">
      <dgm:prSet/>
      <dgm:spPr/>
      <dgm:t>
        <a:bodyPr/>
        <a:lstStyle/>
        <a:p>
          <a:endParaRPr lang="ru-RU"/>
        </a:p>
      </dgm:t>
    </dgm:pt>
    <dgm:pt modelId="{C8A05635-A9BD-472E-A4E8-27D74A538770}" type="sibTrans" cxnId="{6EDA6A67-6847-43C4-BA9E-AF01AC2027F2}">
      <dgm:prSet/>
      <dgm:spPr/>
      <dgm:t>
        <a:bodyPr/>
        <a:lstStyle/>
        <a:p>
          <a:endParaRPr lang="ru-RU"/>
        </a:p>
      </dgm:t>
    </dgm:pt>
    <dgm:pt modelId="{1A12FF2A-4A4C-41EA-AE4F-C3097970B47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smtClean="0">
              <a:ln/>
              <a:effectLst/>
              <a:latin typeface="Arial" charset="0"/>
              <a:cs typeface="Arial" charset="0"/>
            </a:rPr>
            <a:t>ІІ підхід</a:t>
          </a: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5E285945-37E7-42EC-ADC8-BC0DE35368D7}" type="parTrans" cxnId="{D9FC3695-8B2E-4D71-BA6C-AF76E87F9482}">
      <dgm:prSet/>
      <dgm:spPr/>
      <dgm:t>
        <a:bodyPr/>
        <a:lstStyle/>
        <a:p>
          <a:endParaRPr lang="ru-RU"/>
        </a:p>
      </dgm:t>
    </dgm:pt>
    <dgm:pt modelId="{644ADC45-5E9D-4EC5-BFDC-9B56BC5EE975}" type="sibTrans" cxnId="{D9FC3695-8B2E-4D71-BA6C-AF76E87F9482}">
      <dgm:prSet/>
      <dgm:spPr/>
      <dgm:t>
        <a:bodyPr/>
        <a:lstStyle/>
        <a:p>
          <a:endParaRPr lang="ru-RU"/>
        </a:p>
      </dgm:t>
    </dgm:pt>
    <dgm:pt modelId="{350C9C72-D137-48EA-85C4-6953AEAD08C6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smtClean="0">
              <a:ln/>
              <a:effectLst/>
              <a:latin typeface="Arial" charset="0"/>
              <a:cs typeface="Arial" charset="0"/>
            </a:rPr>
            <a:t>Способи обробки даних</a:t>
          </a: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5E42A703-E242-4998-A96D-AC2EF9E19C55}" type="parTrans" cxnId="{0A05FDD2-16A6-4117-88A8-E2CA01AF3AAE}">
      <dgm:prSet/>
      <dgm:spPr/>
      <dgm:t>
        <a:bodyPr/>
        <a:lstStyle/>
        <a:p>
          <a:endParaRPr lang="ru-RU"/>
        </a:p>
      </dgm:t>
    </dgm:pt>
    <dgm:pt modelId="{0DC229CA-81F9-4B34-B468-01CF37B0B73A}" type="sibTrans" cxnId="{0A05FDD2-16A6-4117-88A8-E2CA01AF3AAE}">
      <dgm:prSet/>
      <dgm:spPr/>
      <dgm:t>
        <a:bodyPr/>
        <a:lstStyle/>
        <a:p>
          <a:endParaRPr lang="ru-RU"/>
        </a:p>
      </dgm:t>
    </dgm:pt>
    <dgm:pt modelId="{895A4E6F-B8EF-4814-8DBB-1D30FCD2D3B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dirty="0" smtClean="0">
              <a:ln/>
              <a:effectLst/>
              <a:latin typeface="Arial" charset="0"/>
              <a:cs typeface="Arial" charset="0"/>
            </a:rPr>
            <a:t>Дослідження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dirty="0" smtClean="0">
              <a:ln/>
              <a:effectLst/>
              <a:latin typeface="Arial" charset="0"/>
              <a:cs typeface="Arial" charset="0"/>
            </a:rPr>
            <a:t>ефективності алгоритмів</a:t>
          </a: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7D143BDF-3CE4-4617-9BA2-1DDB4B273E5B}" type="parTrans" cxnId="{A8E4C5EA-741F-4E53-BCA0-D10667A6F91F}">
      <dgm:prSet/>
      <dgm:spPr/>
      <dgm:t>
        <a:bodyPr/>
        <a:lstStyle/>
        <a:p>
          <a:endParaRPr lang="ru-RU"/>
        </a:p>
      </dgm:t>
    </dgm:pt>
    <dgm:pt modelId="{69C7EE6D-143A-4746-89AD-C36513C04659}" type="sibTrans" cxnId="{A8E4C5EA-741F-4E53-BCA0-D10667A6F91F}">
      <dgm:prSet/>
      <dgm:spPr/>
      <dgm:t>
        <a:bodyPr/>
        <a:lstStyle/>
        <a:p>
          <a:endParaRPr lang="ru-RU"/>
        </a:p>
      </dgm:t>
    </dgm:pt>
    <dgm:pt modelId="{6E30CF15-572E-4424-9699-9546E957AB5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b="0" i="0" u="none" strike="noStrike" cap="none" normalizeH="0" baseline="0" smtClean="0">
              <a:ln/>
              <a:effectLst/>
              <a:latin typeface="Arial" charset="0"/>
              <a:cs typeface="Arial" charset="0"/>
            </a:rPr>
            <a:t>Структури даних</a:t>
          </a:r>
          <a:endParaRPr kumimoji="0" lang="ru-RU" b="0" i="0" u="none" strike="noStrike" cap="none" normalizeH="0" baseline="0" smtClean="0">
            <a:ln/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b="0" i="0" u="none" strike="noStrike" cap="none" normalizeH="0" baseline="0" dirty="0" smtClean="0">
            <a:ln/>
            <a:effectLst/>
            <a:latin typeface="Arial" charset="0"/>
            <a:cs typeface="Arial" charset="0"/>
          </a:endParaRPr>
        </a:p>
      </dgm:t>
    </dgm:pt>
    <dgm:pt modelId="{AE582048-9895-4648-ABCF-C0F74CE12FAF}" type="parTrans" cxnId="{AA39F631-22CF-4274-9709-CF90B3972495}">
      <dgm:prSet/>
      <dgm:spPr/>
      <dgm:t>
        <a:bodyPr/>
        <a:lstStyle/>
        <a:p>
          <a:endParaRPr lang="ru-RU"/>
        </a:p>
      </dgm:t>
    </dgm:pt>
    <dgm:pt modelId="{A6300D56-FF71-4920-A7A8-53424E04BB95}" type="sibTrans" cxnId="{AA39F631-22CF-4274-9709-CF90B3972495}">
      <dgm:prSet/>
      <dgm:spPr/>
      <dgm:t>
        <a:bodyPr/>
        <a:lstStyle/>
        <a:p>
          <a:endParaRPr lang="ru-RU"/>
        </a:p>
      </dgm:t>
    </dgm:pt>
    <dgm:pt modelId="{30BC843D-CFB2-4550-ADD4-57041622E6B7}" type="pres">
      <dgm:prSet presAssocID="{9041E62D-A6B7-4878-928D-906CE99ABDB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62FBB4C-4962-4E83-983D-049D0E44DB61}" type="pres">
      <dgm:prSet presAssocID="{78F0FC82-5D21-4012-9A65-9B6F988610C7}" presName="root" presStyleCnt="0"/>
      <dgm:spPr/>
    </dgm:pt>
    <dgm:pt modelId="{C94061CC-D353-4930-A0F1-3FD976847ECF}" type="pres">
      <dgm:prSet presAssocID="{78F0FC82-5D21-4012-9A65-9B6F988610C7}" presName="rootComposite" presStyleCnt="0"/>
      <dgm:spPr/>
    </dgm:pt>
    <dgm:pt modelId="{83466BC9-3E0D-443C-A143-BCA82D088443}" type="pres">
      <dgm:prSet presAssocID="{78F0FC82-5D21-4012-9A65-9B6F988610C7}" presName="rootText" presStyleLbl="node1" presStyleIdx="0" presStyleCnt="2" custLinFactNeighborX="-34513"/>
      <dgm:spPr/>
      <dgm:t>
        <a:bodyPr/>
        <a:lstStyle/>
        <a:p>
          <a:endParaRPr lang="en-US"/>
        </a:p>
      </dgm:t>
    </dgm:pt>
    <dgm:pt modelId="{91FE81C3-0E86-43CE-9E1B-F20F90E39215}" type="pres">
      <dgm:prSet presAssocID="{78F0FC82-5D21-4012-9A65-9B6F988610C7}" presName="rootConnector" presStyleLbl="node1" presStyleIdx="0" presStyleCnt="2"/>
      <dgm:spPr/>
      <dgm:t>
        <a:bodyPr/>
        <a:lstStyle/>
        <a:p>
          <a:endParaRPr lang="en-US"/>
        </a:p>
      </dgm:t>
    </dgm:pt>
    <dgm:pt modelId="{8F806017-1BDF-4FA5-8A55-6822EA2F51D4}" type="pres">
      <dgm:prSet presAssocID="{78F0FC82-5D21-4012-9A65-9B6F988610C7}" presName="childShape" presStyleCnt="0"/>
      <dgm:spPr/>
    </dgm:pt>
    <dgm:pt modelId="{3B11407A-9100-4155-BD8E-940F7AD6BBB8}" type="pres">
      <dgm:prSet presAssocID="{7944A195-DE45-4F54-8C97-A08D72F5ABA9}" presName="Name13" presStyleLbl="parChTrans1D2" presStyleIdx="0" presStyleCnt="4"/>
      <dgm:spPr/>
      <dgm:t>
        <a:bodyPr/>
        <a:lstStyle/>
        <a:p>
          <a:endParaRPr lang="en-US"/>
        </a:p>
      </dgm:t>
    </dgm:pt>
    <dgm:pt modelId="{4BCF7C5B-2E5B-498C-AEF3-62D73C916123}" type="pres">
      <dgm:prSet presAssocID="{D5D3DC29-F92D-4C22-B15B-FF4431876F25}" presName="childText" presStyleLbl="bgAcc1" presStyleIdx="0" presStyleCnt="4" custLinFactNeighborX="-431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54B5DF-C36C-4D65-826D-76FE18EFB044}" type="pres">
      <dgm:prSet presAssocID="{1A12FF2A-4A4C-41EA-AE4F-C3097970B479}" presName="root" presStyleCnt="0"/>
      <dgm:spPr/>
    </dgm:pt>
    <dgm:pt modelId="{724C2E86-DB15-4BD5-81E1-DCB041DD5FDB}" type="pres">
      <dgm:prSet presAssocID="{1A12FF2A-4A4C-41EA-AE4F-C3097970B479}" presName="rootComposite" presStyleCnt="0"/>
      <dgm:spPr/>
    </dgm:pt>
    <dgm:pt modelId="{9DC40A83-B28D-4456-96DA-30976FD78DEC}" type="pres">
      <dgm:prSet presAssocID="{1A12FF2A-4A4C-41EA-AE4F-C3097970B479}" presName="rootText" presStyleLbl="node1" presStyleIdx="1" presStyleCnt="2"/>
      <dgm:spPr/>
      <dgm:t>
        <a:bodyPr/>
        <a:lstStyle/>
        <a:p>
          <a:endParaRPr lang="en-US"/>
        </a:p>
      </dgm:t>
    </dgm:pt>
    <dgm:pt modelId="{EF97C172-8E94-4667-AE46-4635E483293D}" type="pres">
      <dgm:prSet presAssocID="{1A12FF2A-4A4C-41EA-AE4F-C3097970B479}" presName="rootConnector" presStyleLbl="node1" presStyleIdx="1" presStyleCnt="2"/>
      <dgm:spPr/>
      <dgm:t>
        <a:bodyPr/>
        <a:lstStyle/>
        <a:p>
          <a:endParaRPr lang="en-US"/>
        </a:p>
      </dgm:t>
    </dgm:pt>
    <dgm:pt modelId="{7960C911-7E47-457F-A15F-7601D5F7322B}" type="pres">
      <dgm:prSet presAssocID="{1A12FF2A-4A4C-41EA-AE4F-C3097970B479}" presName="childShape" presStyleCnt="0"/>
      <dgm:spPr/>
    </dgm:pt>
    <dgm:pt modelId="{7FF21EDE-1519-47C7-95A8-2D0D5ADEF7D6}" type="pres">
      <dgm:prSet presAssocID="{AE582048-9895-4648-ABCF-C0F74CE12FAF}" presName="Name13" presStyleLbl="parChTrans1D2" presStyleIdx="1" presStyleCnt="4"/>
      <dgm:spPr/>
      <dgm:t>
        <a:bodyPr/>
        <a:lstStyle/>
        <a:p>
          <a:endParaRPr lang="en-US"/>
        </a:p>
      </dgm:t>
    </dgm:pt>
    <dgm:pt modelId="{DEFDFBA2-9407-4FC0-9E09-43468763DC89}" type="pres">
      <dgm:prSet presAssocID="{6E30CF15-572E-4424-9699-9546E957AB57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0F11C8-F1C7-4DB2-BB2F-0F2BEB0F82C9}" type="pres">
      <dgm:prSet presAssocID="{5E42A703-E242-4998-A96D-AC2EF9E19C55}" presName="Name13" presStyleLbl="parChTrans1D2" presStyleIdx="2" presStyleCnt="4"/>
      <dgm:spPr/>
      <dgm:t>
        <a:bodyPr/>
        <a:lstStyle/>
        <a:p>
          <a:endParaRPr lang="en-US"/>
        </a:p>
      </dgm:t>
    </dgm:pt>
    <dgm:pt modelId="{C25CFC8D-65BE-4EA3-8168-E723050A7E2B}" type="pres">
      <dgm:prSet presAssocID="{350C9C72-D137-48EA-85C4-6953AEAD08C6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CA3D0-030D-4FEE-9B35-4ED7593F4A6A}" type="pres">
      <dgm:prSet presAssocID="{7D143BDF-3CE4-4617-9BA2-1DDB4B273E5B}" presName="Name13" presStyleLbl="parChTrans1D2" presStyleIdx="3" presStyleCnt="4"/>
      <dgm:spPr/>
      <dgm:t>
        <a:bodyPr/>
        <a:lstStyle/>
        <a:p>
          <a:endParaRPr lang="en-US"/>
        </a:p>
      </dgm:t>
    </dgm:pt>
    <dgm:pt modelId="{7CC8AC30-DAEF-4E61-A078-D26350488B96}" type="pres">
      <dgm:prSet presAssocID="{895A4E6F-B8EF-4814-8DBB-1D30FCD2D3BC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EDA6A67-6847-43C4-BA9E-AF01AC2027F2}" srcId="{78F0FC82-5D21-4012-9A65-9B6F988610C7}" destId="{D5D3DC29-F92D-4C22-B15B-FF4431876F25}" srcOrd="0" destOrd="0" parTransId="{7944A195-DE45-4F54-8C97-A08D72F5ABA9}" sibTransId="{C8A05635-A9BD-472E-A4E8-27D74A538770}"/>
    <dgm:cxn modelId="{CCDCD694-30D9-4F40-B57B-8E730377C7F0}" type="presOf" srcId="{7D143BDF-3CE4-4617-9BA2-1DDB4B273E5B}" destId="{A0DCA3D0-030D-4FEE-9B35-4ED7593F4A6A}" srcOrd="0" destOrd="0" presId="urn:microsoft.com/office/officeart/2005/8/layout/hierarchy3"/>
    <dgm:cxn modelId="{E2F4B193-E5A0-443F-97EC-EE3F4BF263E6}" type="presOf" srcId="{6E30CF15-572E-4424-9699-9546E957AB57}" destId="{DEFDFBA2-9407-4FC0-9E09-43468763DC89}" srcOrd="0" destOrd="0" presId="urn:microsoft.com/office/officeart/2005/8/layout/hierarchy3"/>
    <dgm:cxn modelId="{46149143-2F04-4300-BFB8-B22C81F2DB4C}" type="presOf" srcId="{78F0FC82-5D21-4012-9A65-9B6F988610C7}" destId="{91FE81C3-0E86-43CE-9E1B-F20F90E39215}" srcOrd="1" destOrd="0" presId="urn:microsoft.com/office/officeart/2005/8/layout/hierarchy3"/>
    <dgm:cxn modelId="{5F80E3E1-2DFB-4B7D-B462-A2D070E4E09B}" type="presOf" srcId="{7944A195-DE45-4F54-8C97-A08D72F5ABA9}" destId="{3B11407A-9100-4155-BD8E-940F7AD6BBB8}" srcOrd="0" destOrd="0" presId="urn:microsoft.com/office/officeart/2005/8/layout/hierarchy3"/>
    <dgm:cxn modelId="{D9FC3695-8B2E-4D71-BA6C-AF76E87F9482}" srcId="{9041E62D-A6B7-4878-928D-906CE99ABDBB}" destId="{1A12FF2A-4A4C-41EA-AE4F-C3097970B479}" srcOrd="1" destOrd="0" parTransId="{5E285945-37E7-42EC-ADC8-BC0DE35368D7}" sibTransId="{644ADC45-5E9D-4EC5-BFDC-9B56BC5EE975}"/>
    <dgm:cxn modelId="{60212D5A-35C6-487F-87F4-83C4EE460554}" type="presOf" srcId="{D5D3DC29-F92D-4C22-B15B-FF4431876F25}" destId="{4BCF7C5B-2E5B-498C-AEF3-62D73C916123}" srcOrd="0" destOrd="0" presId="urn:microsoft.com/office/officeart/2005/8/layout/hierarchy3"/>
    <dgm:cxn modelId="{D14CDAD0-B23A-44B1-AF39-390604DBB1E2}" type="presOf" srcId="{895A4E6F-B8EF-4814-8DBB-1D30FCD2D3BC}" destId="{7CC8AC30-DAEF-4E61-A078-D26350488B96}" srcOrd="0" destOrd="0" presId="urn:microsoft.com/office/officeart/2005/8/layout/hierarchy3"/>
    <dgm:cxn modelId="{F2C6D926-0011-4242-83C4-F2E65788B7BB}" type="presOf" srcId="{1A12FF2A-4A4C-41EA-AE4F-C3097970B479}" destId="{9DC40A83-B28D-4456-96DA-30976FD78DEC}" srcOrd="0" destOrd="0" presId="urn:microsoft.com/office/officeart/2005/8/layout/hierarchy3"/>
    <dgm:cxn modelId="{094B01E4-4605-408C-9DE4-DBEE4BF3AFE6}" type="presOf" srcId="{1A12FF2A-4A4C-41EA-AE4F-C3097970B479}" destId="{EF97C172-8E94-4667-AE46-4635E483293D}" srcOrd="1" destOrd="0" presId="urn:microsoft.com/office/officeart/2005/8/layout/hierarchy3"/>
    <dgm:cxn modelId="{2F6BDA4A-A200-44FB-839C-0D5DC33C0B97}" srcId="{9041E62D-A6B7-4878-928D-906CE99ABDBB}" destId="{78F0FC82-5D21-4012-9A65-9B6F988610C7}" srcOrd="0" destOrd="0" parTransId="{04C5B96B-CEA8-4A36-BD72-B86CC8D0A2E7}" sibTransId="{62474C21-FC90-4F46-9108-7E366D4011B7}"/>
    <dgm:cxn modelId="{A8E4C5EA-741F-4E53-BCA0-D10667A6F91F}" srcId="{1A12FF2A-4A4C-41EA-AE4F-C3097970B479}" destId="{895A4E6F-B8EF-4814-8DBB-1D30FCD2D3BC}" srcOrd="2" destOrd="0" parTransId="{7D143BDF-3CE4-4617-9BA2-1DDB4B273E5B}" sibTransId="{69C7EE6D-143A-4746-89AD-C36513C04659}"/>
    <dgm:cxn modelId="{5F58B3FA-F748-4CEA-AAF6-A0DD00625755}" type="presOf" srcId="{9041E62D-A6B7-4878-928D-906CE99ABDBB}" destId="{30BC843D-CFB2-4550-ADD4-57041622E6B7}" srcOrd="0" destOrd="0" presId="urn:microsoft.com/office/officeart/2005/8/layout/hierarchy3"/>
    <dgm:cxn modelId="{AA39F631-22CF-4274-9709-CF90B3972495}" srcId="{1A12FF2A-4A4C-41EA-AE4F-C3097970B479}" destId="{6E30CF15-572E-4424-9699-9546E957AB57}" srcOrd="0" destOrd="0" parTransId="{AE582048-9895-4648-ABCF-C0F74CE12FAF}" sibTransId="{A6300D56-FF71-4920-A7A8-53424E04BB95}"/>
    <dgm:cxn modelId="{BD202453-A6A9-4208-B344-30701868FC3C}" type="presOf" srcId="{AE582048-9895-4648-ABCF-C0F74CE12FAF}" destId="{7FF21EDE-1519-47C7-95A8-2D0D5ADEF7D6}" srcOrd="0" destOrd="0" presId="urn:microsoft.com/office/officeart/2005/8/layout/hierarchy3"/>
    <dgm:cxn modelId="{9D7A25F4-5C2E-43A1-A17C-83B30D23265D}" type="presOf" srcId="{78F0FC82-5D21-4012-9A65-9B6F988610C7}" destId="{83466BC9-3E0D-443C-A143-BCA82D088443}" srcOrd="0" destOrd="0" presId="urn:microsoft.com/office/officeart/2005/8/layout/hierarchy3"/>
    <dgm:cxn modelId="{20E60B97-28F8-4415-9FA4-C990EA84C247}" type="presOf" srcId="{5E42A703-E242-4998-A96D-AC2EF9E19C55}" destId="{DE0F11C8-F1C7-4DB2-BB2F-0F2BEB0F82C9}" srcOrd="0" destOrd="0" presId="urn:microsoft.com/office/officeart/2005/8/layout/hierarchy3"/>
    <dgm:cxn modelId="{B4843C2C-5CAE-4D7A-AA6B-682CBA75A796}" type="presOf" srcId="{350C9C72-D137-48EA-85C4-6953AEAD08C6}" destId="{C25CFC8D-65BE-4EA3-8168-E723050A7E2B}" srcOrd="0" destOrd="0" presId="urn:microsoft.com/office/officeart/2005/8/layout/hierarchy3"/>
    <dgm:cxn modelId="{0A05FDD2-16A6-4117-88A8-E2CA01AF3AAE}" srcId="{1A12FF2A-4A4C-41EA-AE4F-C3097970B479}" destId="{350C9C72-D137-48EA-85C4-6953AEAD08C6}" srcOrd="1" destOrd="0" parTransId="{5E42A703-E242-4998-A96D-AC2EF9E19C55}" sibTransId="{0DC229CA-81F9-4B34-B468-01CF37B0B73A}"/>
    <dgm:cxn modelId="{D05B884A-4B12-473B-B9F5-5AC67ADE6C7B}" type="presParOf" srcId="{30BC843D-CFB2-4550-ADD4-57041622E6B7}" destId="{762FBB4C-4962-4E83-983D-049D0E44DB61}" srcOrd="0" destOrd="0" presId="urn:microsoft.com/office/officeart/2005/8/layout/hierarchy3"/>
    <dgm:cxn modelId="{3D029591-0A6F-4522-9D17-C00E88F0AA9B}" type="presParOf" srcId="{762FBB4C-4962-4E83-983D-049D0E44DB61}" destId="{C94061CC-D353-4930-A0F1-3FD976847ECF}" srcOrd="0" destOrd="0" presId="urn:microsoft.com/office/officeart/2005/8/layout/hierarchy3"/>
    <dgm:cxn modelId="{A4E7D407-F8D0-4B63-9D4D-CD2CE7807E66}" type="presParOf" srcId="{C94061CC-D353-4930-A0F1-3FD976847ECF}" destId="{83466BC9-3E0D-443C-A143-BCA82D088443}" srcOrd="0" destOrd="0" presId="urn:microsoft.com/office/officeart/2005/8/layout/hierarchy3"/>
    <dgm:cxn modelId="{B426D360-60B4-4162-B291-368D825E59C8}" type="presParOf" srcId="{C94061CC-D353-4930-A0F1-3FD976847ECF}" destId="{91FE81C3-0E86-43CE-9E1B-F20F90E39215}" srcOrd="1" destOrd="0" presId="urn:microsoft.com/office/officeart/2005/8/layout/hierarchy3"/>
    <dgm:cxn modelId="{BFF650D8-E2AD-4AB3-B757-F1B15CBDBBD6}" type="presParOf" srcId="{762FBB4C-4962-4E83-983D-049D0E44DB61}" destId="{8F806017-1BDF-4FA5-8A55-6822EA2F51D4}" srcOrd="1" destOrd="0" presId="urn:microsoft.com/office/officeart/2005/8/layout/hierarchy3"/>
    <dgm:cxn modelId="{FFE96C62-1A34-44B3-9168-B9EF3E3EC110}" type="presParOf" srcId="{8F806017-1BDF-4FA5-8A55-6822EA2F51D4}" destId="{3B11407A-9100-4155-BD8E-940F7AD6BBB8}" srcOrd="0" destOrd="0" presId="urn:microsoft.com/office/officeart/2005/8/layout/hierarchy3"/>
    <dgm:cxn modelId="{A399D339-E51D-430F-9767-6BED7EC11AF9}" type="presParOf" srcId="{8F806017-1BDF-4FA5-8A55-6822EA2F51D4}" destId="{4BCF7C5B-2E5B-498C-AEF3-62D73C916123}" srcOrd="1" destOrd="0" presId="urn:microsoft.com/office/officeart/2005/8/layout/hierarchy3"/>
    <dgm:cxn modelId="{E3E9C3FB-ED65-4D91-A845-F1DF485349F4}" type="presParOf" srcId="{30BC843D-CFB2-4550-ADD4-57041622E6B7}" destId="{4854B5DF-C36C-4D65-826D-76FE18EFB044}" srcOrd="1" destOrd="0" presId="urn:microsoft.com/office/officeart/2005/8/layout/hierarchy3"/>
    <dgm:cxn modelId="{C9310FF4-149E-4514-88E4-99FD5939F811}" type="presParOf" srcId="{4854B5DF-C36C-4D65-826D-76FE18EFB044}" destId="{724C2E86-DB15-4BD5-81E1-DCB041DD5FDB}" srcOrd="0" destOrd="0" presId="urn:microsoft.com/office/officeart/2005/8/layout/hierarchy3"/>
    <dgm:cxn modelId="{899D17D3-AA45-42E9-9C17-A18A72C68DFB}" type="presParOf" srcId="{724C2E86-DB15-4BD5-81E1-DCB041DD5FDB}" destId="{9DC40A83-B28D-4456-96DA-30976FD78DEC}" srcOrd="0" destOrd="0" presId="urn:microsoft.com/office/officeart/2005/8/layout/hierarchy3"/>
    <dgm:cxn modelId="{E6EF2590-0766-4CC4-B027-710D5ABBCC72}" type="presParOf" srcId="{724C2E86-DB15-4BD5-81E1-DCB041DD5FDB}" destId="{EF97C172-8E94-4667-AE46-4635E483293D}" srcOrd="1" destOrd="0" presId="urn:microsoft.com/office/officeart/2005/8/layout/hierarchy3"/>
    <dgm:cxn modelId="{4CA28DDC-61C4-4904-AF2A-7AE21236E7F5}" type="presParOf" srcId="{4854B5DF-C36C-4D65-826D-76FE18EFB044}" destId="{7960C911-7E47-457F-A15F-7601D5F7322B}" srcOrd="1" destOrd="0" presId="urn:microsoft.com/office/officeart/2005/8/layout/hierarchy3"/>
    <dgm:cxn modelId="{50CD1F8E-943D-4655-84AA-57224C883F28}" type="presParOf" srcId="{7960C911-7E47-457F-A15F-7601D5F7322B}" destId="{7FF21EDE-1519-47C7-95A8-2D0D5ADEF7D6}" srcOrd="0" destOrd="0" presId="urn:microsoft.com/office/officeart/2005/8/layout/hierarchy3"/>
    <dgm:cxn modelId="{BFB88B82-76E7-4811-8704-E58BC310B81C}" type="presParOf" srcId="{7960C911-7E47-457F-A15F-7601D5F7322B}" destId="{DEFDFBA2-9407-4FC0-9E09-43468763DC89}" srcOrd="1" destOrd="0" presId="urn:microsoft.com/office/officeart/2005/8/layout/hierarchy3"/>
    <dgm:cxn modelId="{2ADC2003-9C63-4CCD-91AC-ED3F8982AB69}" type="presParOf" srcId="{7960C911-7E47-457F-A15F-7601D5F7322B}" destId="{DE0F11C8-F1C7-4DB2-BB2F-0F2BEB0F82C9}" srcOrd="2" destOrd="0" presId="urn:microsoft.com/office/officeart/2005/8/layout/hierarchy3"/>
    <dgm:cxn modelId="{268D7E14-E9EC-412C-AC76-EE44F7C29604}" type="presParOf" srcId="{7960C911-7E47-457F-A15F-7601D5F7322B}" destId="{C25CFC8D-65BE-4EA3-8168-E723050A7E2B}" srcOrd="3" destOrd="0" presId="urn:microsoft.com/office/officeart/2005/8/layout/hierarchy3"/>
    <dgm:cxn modelId="{A494F50A-542E-4175-8FAB-39B4174612C2}" type="presParOf" srcId="{7960C911-7E47-457F-A15F-7601D5F7322B}" destId="{A0DCA3D0-030D-4FEE-9B35-4ED7593F4A6A}" srcOrd="4" destOrd="0" presId="urn:microsoft.com/office/officeart/2005/8/layout/hierarchy3"/>
    <dgm:cxn modelId="{898F47B2-A68A-43FC-9B59-5874792A94E3}" type="presParOf" srcId="{7960C911-7E47-457F-A15F-7601D5F7322B}" destId="{7CC8AC30-DAEF-4E61-A078-D26350488B9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A2E780-1699-4527-92CA-F79E960A5155}" type="doc">
      <dgm:prSet loTypeId="urn:microsoft.com/office/officeart/2005/8/layout/arrow2" loCatId="process" qsTypeId="urn:microsoft.com/office/officeart/2005/8/quickstyle/3d1" qsCatId="3D" csTypeId="urn:microsoft.com/office/officeart/2005/8/colors/accent1_2" csCatId="accent1" phldr="1"/>
      <dgm:spPr/>
    </dgm:pt>
    <dgm:pt modelId="{9B2F0100-CE28-4D6C-957A-05E5CC729469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 vert="vert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i="0" u="none" strike="noStrike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Теоретичний</a:t>
          </a:r>
          <a:r>
            <a:rPr kumimoji="0" lang="ru-RU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  <a:r>
            <a:rPr kumimoji="0" lang="ru-RU" i="0" u="none" strike="noStrike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матеріал</a:t>
          </a:r>
          <a:endParaRPr kumimoji="0" lang="ru-RU" i="0" u="none" strike="noStrike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gm:t>
    </dgm:pt>
    <dgm:pt modelId="{FA5BA4C5-0E66-4D8E-9591-EBA123FE9981}" type="parTrans" cxnId="{7CC78D40-8DED-4295-9D87-08C30A9D9FD6}">
      <dgm:prSet/>
      <dgm:spPr/>
      <dgm:t>
        <a:bodyPr/>
        <a:lstStyle/>
        <a:p>
          <a:endParaRPr lang="ru-RU"/>
        </a:p>
      </dgm:t>
    </dgm:pt>
    <dgm:pt modelId="{FC864BEB-74F1-4B6B-94B5-92D9EC17593E}" type="sibTrans" cxnId="{7CC78D40-8DED-4295-9D87-08C30A9D9FD6}">
      <dgm:prSet/>
      <dgm:spPr/>
      <dgm:t>
        <a:bodyPr/>
        <a:lstStyle/>
        <a:p>
          <a:endParaRPr lang="ru-RU"/>
        </a:p>
      </dgm:t>
    </dgm:pt>
    <dgm:pt modelId="{3B4F1040-379B-45E0-A072-CE85EDA294CF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 vert="vert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i="0" u="none" strike="noStrike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Проведення</a:t>
          </a:r>
          <a:r>
            <a:rPr kumimoji="0" lang="ru-RU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i="0" u="none" strike="noStrike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обчислювального</a:t>
          </a:r>
          <a:r>
            <a:rPr kumimoji="0" lang="ru-RU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е</a:t>
          </a:r>
          <a:r>
            <a:rPr kumimoji="0" lang="ru-RU" i="0" u="none" strike="noStrike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ксперимента</a:t>
          </a:r>
          <a:endParaRPr kumimoji="0" lang="ru-RU" i="0" u="none" strike="noStrike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gm:t>
    </dgm:pt>
    <dgm:pt modelId="{CCCF4838-4990-4D2C-805D-FD1D9B79EE7C}" type="parTrans" cxnId="{A36084C7-5D6D-476D-8BE7-A658EA4EF738}">
      <dgm:prSet/>
      <dgm:spPr/>
      <dgm:t>
        <a:bodyPr/>
        <a:lstStyle/>
        <a:p>
          <a:endParaRPr lang="ru-RU"/>
        </a:p>
      </dgm:t>
    </dgm:pt>
    <dgm:pt modelId="{9C36C1BD-FE27-42A1-918E-1DAC0DD40F0A}" type="sibTrans" cxnId="{A36084C7-5D6D-476D-8BE7-A658EA4EF738}">
      <dgm:prSet/>
      <dgm:spPr/>
      <dgm:t>
        <a:bodyPr/>
        <a:lstStyle/>
        <a:p>
          <a:endParaRPr lang="ru-RU"/>
        </a:p>
      </dgm:t>
    </dgm:pt>
    <dgm:pt modelId="{2EBF181C-2F5C-48A1-B4D7-C9DB0BA808DA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 vert="vert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Посилення дослідницької діяльності студентів</a:t>
          </a:r>
          <a:endParaRPr kumimoji="0" lang="ru-RU" i="0" u="none" strike="noStrike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gm:t>
    </dgm:pt>
    <dgm:pt modelId="{666442FD-DC3A-47BD-97B2-624F69DB05ED}" type="parTrans" cxnId="{5DC8FF5E-33AC-461C-934F-42F0958E3FFB}">
      <dgm:prSet/>
      <dgm:spPr/>
      <dgm:t>
        <a:bodyPr/>
        <a:lstStyle/>
        <a:p>
          <a:endParaRPr lang="ru-RU"/>
        </a:p>
      </dgm:t>
    </dgm:pt>
    <dgm:pt modelId="{BE0A4D19-FAAF-4F9D-B8B1-C7019F4A498B}" type="sibTrans" cxnId="{5DC8FF5E-33AC-461C-934F-42F0958E3FFB}">
      <dgm:prSet/>
      <dgm:spPr/>
      <dgm:t>
        <a:bodyPr/>
        <a:lstStyle/>
        <a:p>
          <a:endParaRPr lang="ru-RU"/>
        </a:p>
      </dgm:t>
    </dgm:pt>
    <dgm:pt modelId="{E01806E5-A1BE-44E5-9DA8-B5AB87C3E837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 vert="vert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i="0" u="none" strike="noStrike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Мотивація студентів</a:t>
          </a:r>
          <a:endParaRPr kumimoji="0" lang="ru-RU" i="0" u="none" strike="noStrike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gm:t>
    </dgm:pt>
    <dgm:pt modelId="{1341B191-5889-4CDC-B29D-C74A4CE3FB5E}" type="parTrans" cxnId="{0E88485D-901D-46C4-BE3E-B35BDD539315}">
      <dgm:prSet/>
      <dgm:spPr/>
      <dgm:t>
        <a:bodyPr/>
        <a:lstStyle/>
        <a:p>
          <a:endParaRPr lang="ru-RU"/>
        </a:p>
      </dgm:t>
    </dgm:pt>
    <dgm:pt modelId="{3ED5086C-8501-40F5-892B-1C63B1E503FC}" type="sibTrans" cxnId="{0E88485D-901D-46C4-BE3E-B35BDD539315}">
      <dgm:prSet/>
      <dgm:spPr/>
      <dgm:t>
        <a:bodyPr/>
        <a:lstStyle/>
        <a:p>
          <a:endParaRPr lang="ru-RU"/>
        </a:p>
      </dgm:t>
    </dgm:pt>
    <dgm:pt modelId="{5C29B084-24A5-45DA-838F-467BCA447AAB}">
      <dgm:prSet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 vert="vert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dirty="0" err="1" smtClean="0">
              <a:ln>
                <a:solidFill>
                  <a:srgbClr val="822B00"/>
                </a:solidFill>
              </a:ln>
            </a:rPr>
            <a:t>Фундаменталізація</a:t>
          </a:r>
          <a:r>
            <a:rPr lang="ru-RU" dirty="0" smtClean="0">
              <a:ln>
                <a:solidFill>
                  <a:srgbClr val="822B00"/>
                </a:solidFill>
              </a:ln>
            </a:rPr>
            <a:t> </a:t>
          </a:r>
          <a:r>
            <a:rPr lang="ru-RU" dirty="0" err="1" smtClean="0">
              <a:ln>
                <a:solidFill>
                  <a:srgbClr val="822B00"/>
                </a:solidFill>
              </a:ln>
            </a:rPr>
            <a:t>предметної</a:t>
          </a:r>
          <a:r>
            <a:rPr lang="ru-RU" dirty="0" smtClean="0">
              <a:ln>
                <a:solidFill>
                  <a:srgbClr val="822B00"/>
                </a:solidFill>
              </a:ln>
            </a:rPr>
            <a:t> </a:t>
          </a:r>
          <a:r>
            <a:rPr lang="ru-RU" dirty="0" err="1" smtClean="0">
              <a:ln>
                <a:solidFill>
                  <a:srgbClr val="822B00"/>
                </a:solidFill>
              </a:ln>
            </a:rPr>
            <a:t>підготовки</a:t>
          </a:r>
          <a:r>
            <a:rPr lang="ru-RU" dirty="0" smtClean="0">
              <a:ln>
                <a:solidFill>
                  <a:srgbClr val="822B00"/>
                </a:solidFill>
              </a:ln>
            </a:rPr>
            <a:t> </a:t>
          </a:r>
          <a:endParaRPr kumimoji="0" lang="ru-RU" i="0" u="none" strike="noStrike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gm:t>
    </dgm:pt>
    <dgm:pt modelId="{B3C1DC4B-ECE2-4BCD-B528-E59DA08D5C04}" type="parTrans" cxnId="{9BA5E3F4-A8A3-4F35-9F2A-3A2CFC41AFB2}">
      <dgm:prSet/>
      <dgm:spPr/>
      <dgm:t>
        <a:bodyPr/>
        <a:lstStyle/>
        <a:p>
          <a:endParaRPr lang="ru-RU"/>
        </a:p>
      </dgm:t>
    </dgm:pt>
    <dgm:pt modelId="{CDF95C76-8AEC-4D37-9A64-9629103AD080}" type="sibTrans" cxnId="{9BA5E3F4-A8A3-4F35-9F2A-3A2CFC41AFB2}">
      <dgm:prSet/>
      <dgm:spPr/>
      <dgm:t>
        <a:bodyPr/>
        <a:lstStyle/>
        <a:p>
          <a:endParaRPr lang="ru-RU"/>
        </a:p>
      </dgm:t>
    </dgm:pt>
    <dgm:pt modelId="{41302A0C-A58C-4726-93FC-BAA2664C9743}" type="pres">
      <dgm:prSet presAssocID="{6DA2E780-1699-4527-92CA-F79E960A5155}" presName="arrowDiagram" presStyleCnt="0">
        <dgm:presLayoutVars>
          <dgm:chMax val="5"/>
          <dgm:dir/>
          <dgm:resizeHandles val="exact"/>
        </dgm:presLayoutVars>
      </dgm:prSet>
      <dgm:spPr/>
    </dgm:pt>
    <dgm:pt modelId="{407D21DF-B368-44A9-B883-9972EDD443FD}" type="pres">
      <dgm:prSet presAssocID="{6DA2E780-1699-4527-92CA-F79E960A5155}" presName="arrow" presStyleLbl="bgShp" presStyleIdx="0" presStyleCnt="1" custLinFactNeighborX="2895" custLinFactNeighborY="-2326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</dgm:pt>
    <dgm:pt modelId="{408D187A-9576-4A1F-9C03-9C5BBD70D1E1}" type="pres">
      <dgm:prSet presAssocID="{6DA2E780-1699-4527-92CA-F79E960A5155}" presName="arrowDiagram5" presStyleCnt="0"/>
      <dgm:spPr/>
    </dgm:pt>
    <dgm:pt modelId="{352E67AA-E720-4081-AB01-1B7A6F46EE89}" type="pres">
      <dgm:prSet presAssocID="{9B2F0100-CE28-4D6C-957A-05E5CC729469}" presName="bullet5a" presStyleLbl="node1" presStyleIdx="0" presStyleCnt="5"/>
      <dgm:spPr/>
    </dgm:pt>
    <dgm:pt modelId="{A15969DA-82E8-4DB2-B965-72401764C0DE}" type="pres">
      <dgm:prSet presAssocID="{9B2F0100-CE28-4D6C-957A-05E5CC729469}" presName="textBox5a" presStyleLbl="revTx" presStyleIdx="0" presStyleCnt="5" custScaleX="110000" custScaleY="11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C46C9D-F846-4152-9AD8-10DEE57FCF95}" type="pres">
      <dgm:prSet presAssocID="{3B4F1040-379B-45E0-A072-CE85EDA294CF}" presName="bullet5b" presStyleLbl="node1" presStyleIdx="1" presStyleCnt="5"/>
      <dgm:spPr/>
    </dgm:pt>
    <dgm:pt modelId="{8F5B0F60-0554-47B3-945D-2038092E5A59}" type="pres">
      <dgm:prSet presAssocID="{3B4F1040-379B-45E0-A072-CE85EDA294CF}" presName="textBox5b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A14228-BB0C-466D-84D0-783600031328}" type="pres">
      <dgm:prSet presAssocID="{2EBF181C-2F5C-48A1-B4D7-C9DB0BA808DA}" presName="bullet5c" presStyleLbl="node1" presStyleIdx="2" presStyleCnt="5"/>
      <dgm:spPr/>
    </dgm:pt>
    <dgm:pt modelId="{DD86E1CC-79E3-4BAB-B720-3BAFA5A54503}" type="pres">
      <dgm:prSet presAssocID="{2EBF181C-2F5C-48A1-B4D7-C9DB0BA808DA}" presName="textBox5c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476BD1-292A-482B-857E-6C5FF4FE5B83}" type="pres">
      <dgm:prSet presAssocID="{5C29B084-24A5-45DA-838F-467BCA447AAB}" presName="bullet5d" presStyleLbl="node1" presStyleIdx="3" presStyleCnt="5"/>
      <dgm:spPr/>
    </dgm:pt>
    <dgm:pt modelId="{593F0A59-3A50-4BA6-BE5B-5C20081B6758}" type="pres">
      <dgm:prSet presAssocID="{5C29B084-24A5-45DA-838F-467BCA447AAB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D8456A-5598-498A-9A1D-73CC73DC2553}" type="pres">
      <dgm:prSet presAssocID="{E01806E5-A1BE-44E5-9DA8-B5AB87C3E837}" presName="bullet5e" presStyleLbl="node1" presStyleIdx="4" presStyleCnt="5"/>
      <dgm:spPr/>
    </dgm:pt>
    <dgm:pt modelId="{A81F03C4-F707-4670-9E2C-7A19766413CA}" type="pres">
      <dgm:prSet presAssocID="{E01806E5-A1BE-44E5-9DA8-B5AB87C3E837}" presName="textBox5e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88485D-901D-46C4-BE3E-B35BDD539315}" srcId="{6DA2E780-1699-4527-92CA-F79E960A5155}" destId="{E01806E5-A1BE-44E5-9DA8-B5AB87C3E837}" srcOrd="4" destOrd="0" parTransId="{1341B191-5889-4CDC-B29D-C74A4CE3FB5E}" sibTransId="{3ED5086C-8501-40F5-892B-1C63B1E503FC}"/>
    <dgm:cxn modelId="{3869D909-9E93-4985-88A3-9EBA7073E077}" type="presOf" srcId="{6DA2E780-1699-4527-92CA-F79E960A5155}" destId="{41302A0C-A58C-4726-93FC-BAA2664C9743}" srcOrd="0" destOrd="0" presId="urn:microsoft.com/office/officeart/2005/8/layout/arrow2"/>
    <dgm:cxn modelId="{9BA5E3F4-A8A3-4F35-9F2A-3A2CFC41AFB2}" srcId="{6DA2E780-1699-4527-92CA-F79E960A5155}" destId="{5C29B084-24A5-45DA-838F-467BCA447AAB}" srcOrd="3" destOrd="0" parTransId="{B3C1DC4B-ECE2-4BCD-B528-E59DA08D5C04}" sibTransId="{CDF95C76-8AEC-4D37-9A64-9629103AD080}"/>
    <dgm:cxn modelId="{5DC8FF5E-33AC-461C-934F-42F0958E3FFB}" srcId="{6DA2E780-1699-4527-92CA-F79E960A5155}" destId="{2EBF181C-2F5C-48A1-B4D7-C9DB0BA808DA}" srcOrd="2" destOrd="0" parTransId="{666442FD-DC3A-47BD-97B2-624F69DB05ED}" sibTransId="{BE0A4D19-FAAF-4F9D-B8B1-C7019F4A498B}"/>
    <dgm:cxn modelId="{0A945DA8-203E-43D6-97C5-22309D3D1F63}" type="presOf" srcId="{3B4F1040-379B-45E0-A072-CE85EDA294CF}" destId="{8F5B0F60-0554-47B3-945D-2038092E5A59}" srcOrd="0" destOrd="0" presId="urn:microsoft.com/office/officeart/2005/8/layout/arrow2"/>
    <dgm:cxn modelId="{D3CC7B71-12FD-4F82-83DB-29F9F8A31B36}" type="presOf" srcId="{E01806E5-A1BE-44E5-9DA8-B5AB87C3E837}" destId="{A81F03C4-F707-4670-9E2C-7A19766413CA}" srcOrd="0" destOrd="0" presId="urn:microsoft.com/office/officeart/2005/8/layout/arrow2"/>
    <dgm:cxn modelId="{7CC78D40-8DED-4295-9D87-08C30A9D9FD6}" srcId="{6DA2E780-1699-4527-92CA-F79E960A5155}" destId="{9B2F0100-CE28-4D6C-957A-05E5CC729469}" srcOrd="0" destOrd="0" parTransId="{FA5BA4C5-0E66-4D8E-9591-EBA123FE9981}" sibTransId="{FC864BEB-74F1-4B6B-94B5-92D9EC17593E}"/>
    <dgm:cxn modelId="{4FD1D868-D635-4923-9F37-D8FD7E16EEB8}" type="presOf" srcId="{2EBF181C-2F5C-48A1-B4D7-C9DB0BA808DA}" destId="{DD86E1CC-79E3-4BAB-B720-3BAFA5A54503}" srcOrd="0" destOrd="0" presId="urn:microsoft.com/office/officeart/2005/8/layout/arrow2"/>
    <dgm:cxn modelId="{A36084C7-5D6D-476D-8BE7-A658EA4EF738}" srcId="{6DA2E780-1699-4527-92CA-F79E960A5155}" destId="{3B4F1040-379B-45E0-A072-CE85EDA294CF}" srcOrd="1" destOrd="0" parTransId="{CCCF4838-4990-4D2C-805D-FD1D9B79EE7C}" sibTransId="{9C36C1BD-FE27-42A1-918E-1DAC0DD40F0A}"/>
    <dgm:cxn modelId="{E6A3824D-67FB-439F-BFC8-EBE9FBA80A65}" type="presOf" srcId="{5C29B084-24A5-45DA-838F-467BCA447AAB}" destId="{593F0A59-3A50-4BA6-BE5B-5C20081B6758}" srcOrd="0" destOrd="0" presId="urn:microsoft.com/office/officeart/2005/8/layout/arrow2"/>
    <dgm:cxn modelId="{06F5E5D6-12B2-4710-98A9-2EBD23DE1E27}" type="presOf" srcId="{9B2F0100-CE28-4D6C-957A-05E5CC729469}" destId="{A15969DA-82E8-4DB2-B965-72401764C0DE}" srcOrd="0" destOrd="0" presId="urn:microsoft.com/office/officeart/2005/8/layout/arrow2"/>
    <dgm:cxn modelId="{211A122D-B854-4E92-AB1C-CC040544B594}" type="presParOf" srcId="{41302A0C-A58C-4726-93FC-BAA2664C9743}" destId="{407D21DF-B368-44A9-B883-9972EDD443FD}" srcOrd="0" destOrd="0" presId="urn:microsoft.com/office/officeart/2005/8/layout/arrow2"/>
    <dgm:cxn modelId="{D1FC9064-A28F-416D-8E9D-DF206A67875D}" type="presParOf" srcId="{41302A0C-A58C-4726-93FC-BAA2664C9743}" destId="{408D187A-9576-4A1F-9C03-9C5BBD70D1E1}" srcOrd="1" destOrd="0" presId="urn:microsoft.com/office/officeart/2005/8/layout/arrow2"/>
    <dgm:cxn modelId="{3B628430-5B3B-4FA0-A89E-2EDDEC3F752B}" type="presParOf" srcId="{408D187A-9576-4A1F-9C03-9C5BBD70D1E1}" destId="{352E67AA-E720-4081-AB01-1B7A6F46EE89}" srcOrd="0" destOrd="0" presId="urn:microsoft.com/office/officeart/2005/8/layout/arrow2"/>
    <dgm:cxn modelId="{20AE045C-E29E-49C7-8949-CD3A753A0955}" type="presParOf" srcId="{408D187A-9576-4A1F-9C03-9C5BBD70D1E1}" destId="{A15969DA-82E8-4DB2-B965-72401764C0DE}" srcOrd="1" destOrd="0" presId="urn:microsoft.com/office/officeart/2005/8/layout/arrow2"/>
    <dgm:cxn modelId="{9A0BFC81-0249-4314-A87A-3147DD4A040D}" type="presParOf" srcId="{408D187A-9576-4A1F-9C03-9C5BBD70D1E1}" destId="{43C46C9D-F846-4152-9AD8-10DEE57FCF95}" srcOrd="2" destOrd="0" presId="urn:microsoft.com/office/officeart/2005/8/layout/arrow2"/>
    <dgm:cxn modelId="{620566FE-8E31-4716-88A0-16BF7A9A0F42}" type="presParOf" srcId="{408D187A-9576-4A1F-9C03-9C5BBD70D1E1}" destId="{8F5B0F60-0554-47B3-945D-2038092E5A59}" srcOrd="3" destOrd="0" presId="urn:microsoft.com/office/officeart/2005/8/layout/arrow2"/>
    <dgm:cxn modelId="{22E71227-997D-4C1E-B2C7-7CF201B9F29B}" type="presParOf" srcId="{408D187A-9576-4A1F-9C03-9C5BBD70D1E1}" destId="{24A14228-BB0C-466D-84D0-783600031328}" srcOrd="4" destOrd="0" presId="urn:microsoft.com/office/officeart/2005/8/layout/arrow2"/>
    <dgm:cxn modelId="{0581601F-AB85-4E70-A240-56FF0C5A5BCA}" type="presParOf" srcId="{408D187A-9576-4A1F-9C03-9C5BBD70D1E1}" destId="{DD86E1CC-79E3-4BAB-B720-3BAFA5A54503}" srcOrd="5" destOrd="0" presId="urn:microsoft.com/office/officeart/2005/8/layout/arrow2"/>
    <dgm:cxn modelId="{23FE4368-4CE3-4463-9A83-6BA5DE7EAC9E}" type="presParOf" srcId="{408D187A-9576-4A1F-9C03-9C5BBD70D1E1}" destId="{A1476BD1-292A-482B-857E-6C5FF4FE5B83}" srcOrd="6" destOrd="0" presId="urn:microsoft.com/office/officeart/2005/8/layout/arrow2"/>
    <dgm:cxn modelId="{F49C77CA-6A43-4FA2-B797-C42AAC33EAD3}" type="presParOf" srcId="{408D187A-9576-4A1F-9C03-9C5BBD70D1E1}" destId="{593F0A59-3A50-4BA6-BE5B-5C20081B6758}" srcOrd="7" destOrd="0" presId="urn:microsoft.com/office/officeart/2005/8/layout/arrow2"/>
    <dgm:cxn modelId="{D0417B2C-DB01-469A-A20D-D0A7E8311417}" type="presParOf" srcId="{408D187A-9576-4A1F-9C03-9C5BBD70D1E1}" destId="{41D8456A-5598-498A-9A1D-73CC73DC2553}" srcOrd="8" destOrd="0" presId="urn:microsoft.com/office/officeart/2005/8/layout/arrow2"/>
    <dgm:cxn modelId="{4BC1897F-A6F9-4B1A-97E9-C967D3F55957}" type="presParOf" srcId="{408D187A-9576-4A1F-9C03-9C5BBD70D1E1}" destId="{A81F03C4-F707-4670-9E2C-7A19766413CA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BAA60B3-4E2F-4A87-AD7F-50CBB85DC524}" type="doc">
      <dgm:prSet loTypeId="urn:microsoft.com/office/officeart/2005/8/layout/cycle5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1C57EAB-9022-4ABB-BE86-2F41569A5B09}">
      <dgm:prSet phldrT="[Текст]" cust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solidFill>
            <a:srgbClr val="5D430F"/>
          </a:solidFill>
        </a:ln>
      </dgm:spPr>
      <dgm:t>
        <a:bodyPr/>
        <a:lstStyle/>
        <a:p>
          <a:r>
            <a:rPr lang="ru-RU" sz="2000" dirty="0" smtClean="0"/>
            <a:t>1. </a:t>
          </a:r>
          <a:r>
            <a:rPr lang="ru-RU" sz="2000" dirty="0" err="1" smtClean="0"/>
            <a:t>Математична</a:t>
          </a:r>
          <a:r>
            <a:rPr lang="ru-RU" sz="2000" dirty="0" smtClean="0"/>
            <a:t> модель</a:t>
          </a:r>
          <a:endParaRPr lang="ru-RU" sz="2000" dirty="0"/>
        </a:p>
      </dgm:t>
    </dgm:pt>
    <dgm:pt modelId="{D7432E56-9031-4849-9B6D-28302AD20535}" type="parTrans" cxnId="{840010E4-CF64-4033-904E-768582C89EAD}">
      <dgm:prSet/>
      <dgm:spPr/>
      <dgm:t>
        <a:bodyPr/>
        <a:lstStyle/>
        <a:p>
          <a:endParaRPr lang="ru-RU"/>
        </a:p>
      </dgm:t>
    </dgm:pt>
    <dgm:pt modelId="{DAFC24D5-058E-49CC-9B9D-064F12BFA8E7}" type="sibTrans" cxnId="{840010E4-CF64-4033-904E-768582C89EAD}">
      <dgm:prSet/>
      <dgm:spPr>
        <a:solidFill>
          <a:schemeClr val="accent1"/>
        </a:solidFill>
        <a:ln w="63500" cmpd="thickThin">
          <a:solidFill>
            <a:srgbClr val="5D430F"/>
          </a:solidFill>
        </a:ln>
      </dgm:spPr>
      <dgm:t>
        <a:bodyPr/>
        <a:lstStyle/>
        <a:p>
          <a:endParaRPr lang="ru-RU"/>
        </a:p>
      </dgm:t>
    </dgm:pt>
    <dgm:pt modelId="{BEFC0BAE-7060-49DA-A2D4-4F07A205D72B}">
      <dgm:prSet phldrT="[Текст]" cust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</dgm:spPr>
      <dgm:t>
        <a:bodyPr/>
        <a:lstStyle/>
        <a:p>
          <a:r>
            <a:rPr lang="ru-RU" sz="2000" dirty="0" smtClean="0"/>
            <a:t>2. </a:t>
          </a:r>
          <a:r>
            <a:rPr lang="ru-RU" sz="2000" dirty="0" err="1" smtClean="0"/>
            <a:t>Методи</a:t>
          </a:r>
          <a:r>
            <a:rPr lang="ru-RU" sz="2000" dirty="0" smtClean="0"/>
            <a:t> </a:t>
          </a:r>
          <a:r>
            <a:rPr lang="ru-RU" sz="2000" dirty="0" err="1" smtClean="0"/>
            <a:t>розрахунку</a:t>
          </a:r>
          <a:endParaRPr lang="ru-RU" sz="2000" dirty="0"/>
        </a:p>
      </dgm:t>
    </dgm:pt>
    <dgm:pt modelId="{D4939BBF-177E-4CE6-9787-4AE38517F5E2}" type="parTrans" cxnId="{A88B1DD7-662C-4FF2-8D43-2D98C9EF34B7}">
      <dgm:prSet/>
      <dgm:spPr/>
      <dgm:t>
        <a:bodyPr/>
        <a:lstStyle/>
        <a:p>
          <a:endParaRPr lang="ru-RU"/>
        </a:p>
      </dgm:t>
    </dgm:pt>
    <dgm:pt modelId="{72A566D4-9BF6-4448-BB74-13051EE42EDD}" type="sibTrans" cxnId="{A88B1DD7-662C-4FF2-8D43-2D98C9EF34B7}">
      <dgm:prSet/>
      <dgm:spPr>
        <a:ln w="63500" cmpd="thickThin">
          <a:solidFill>
            <a:srgbClr val="5D430F"/>
          </a:solidFill>
        </a:ln>
      </dgm:spPr>
      <dgm:t>
        <a:bodyPr/>
        <a:lstStyle/>
        <a:p>
          <a:endParaRPr lang="ru-RU"/>
        </a:p>
      </dgm:t>
    </dgm:pt>
    <dgm:pt modelId="{B496D4D3-5889-4BB8-908A-F275C5CFF152}">
      <dgm:prSet phldrT="[Текст]" cust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</dgm:spPr>
      <dgm:t>
        <a:bodyPr/>
        <a:lstStyle/>
        <a:p>
          <a:r>
            <a:rPr lang="ru-RU" sz="2000" dirty="0" smtClean="0"/>
            <a:t>3. </a:t>
          </a:r>
          <a:r>
            <a:rPr lang="ru-RU" sz="2000" dirty="0" err="1" smtClean="0"/>
            <a:t>Програма</a:t>
          </a:r>
          <a:endParaRPr lang="ru-RU" sz="2000" dirty="0"/>
        </a:p>
      </dgm:t>
    </dgm:pt>
    <dgm:pt modelId="{5B0DC477-6A34-4724-87FF-4CC61C1DE065}" type="parTrans" cxnId="{DEE2244B-8C68-49BD-9003-24067A9E7EC4}">
      <dgm:prSet/>
      <dgm:spPr/>
      <dgm:t>
        <a:bodyPr/>
        <a:lstStyle/>
        <a:p>
          <a:endParaRPr lang="ru-RU"/>
        </a:p>
      </dgm:t>
    </dgm:pt>
    <dgm:pt modelId="{7D6EDBBA-23C1-4508-826B-9235A89042C0}" type="sibTrans" cxnId="{DEE2244B-8C68-49BD-9003-24067A9E7EC4}">
      <dgm:prSet/>
      <dgm:spPr>
        <a:ln w="63500" cmpd="thickThin">
          <a:solidFill>
            <a:srgbClr val="5D430F"/>
          </a:solidFill>
        </a:ln>
      </dgm:spPr>
      <dgm:t>
        <a:bodyPr/>
        <a:lstStyle/>
        <a:p>
          <a:endParaRPr lang="ru-RU"/>
        </a:p>
      </dgm:t>
    </dgm:pt>
    <dgm:pt modelId="{BF7099A7-BCF9-463F-80FC-D8CF47EB2189}">
      <dgm:prSet phldrT="[Текст]" cust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</dgm:spPr>
      <dgm:t>
        <a:bodyPr/>
        <a:lstStyle/>
        <a:p>
          <a:r>
            <a:rPr lang="ru-RU" sz="2000" dirty="0" smtClean="0"/>
            <a:t>4. </a:t>
          </a:r>
          <a:r>
            <a:rPr lang="ru-RU" sz="2000" dirty="0" err="1" smtClean="0"/>
            <a:t>Розрахунок</a:t>
          </a:r>
          <a:endParaRPr lang="ru-RU" sz="2000" dirty="0"/>
        </a:p>
      </dgm:t>
    </dgm:pt>
    <dgm:pt modelId="{551CAD20-916F-44ED-BA6B-A27F7FF75577}" type="parTrans" cxnId="{F823830C-F9FC-4EC5-B174-1FC20B66D1C7}">
      <dgm:prSet/>
      <dgm:spPr/>
      <dgm:t>
        <a:bodyPr/>
        <a:lstStyle/>
        <a:p>
          <a:endParaRPr lang="ru-RU"/>
        </a:p>
      </dgm:t>
    </dgm:pt>
    <dgm:pt modelId="{207F9A1D-0F28-47E5-BE93-98CFC529166C}" type="sibTrans" cxnId="{F823830C-F9FC-4EC5-B174-1FC20B66D1C7}">
      <dgm:prSet/>
      <dgm:spPr>
        <a:ln w="63500" cmpd="thickThin">
          <a:solidFill>
            <a:srgbClr val="5D430F"/>
          </a:solidFill>
        </a:ln>
      </dgm:spPr>
      <dgm:t>
        <a:bodyPr/>
        <a:lstStyle/>
        <a:p>
          <a:endParaRPr lang="ru-RU"/>
        </a:p>
      </dgm:t>
    </dgm:pt>
    <dgm:pt modelId="{D6DB90F7-C3E7-4DFC-9904-360C5F1DC4C5}">
      <dgm:prSet phldrT="[Текст]" custT="1"/>
      <dgm:sp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</dgm:spPr>
      <dgm:t>
        <a:bodyPr/>
        <a:lstStyle/>
        <a:p>
          <a:r>
            <a:rPr lang="ru-RU" sz="2000" dirty="0" smtClean="0"/>
            <a:t>5. </a:t>
          </a:r>
          <a:r>
            <a:rPr lang="ru-RU" sz="2000" dirty="0" err="1" smtClean="0"/>
            <a:t>Аналіз</a:t>
          </a:r>
          <a:r>
            <a:rPr lang="ru-RU" sz="2000" dirty="0" smtClean="0"/>
            <a:t> </a:t>
          </a:r>
          <a:r>
            <a:rPr lang="ru-RU" sz="2000" dirty="0" err="1" smtClean="0"/>
            <a:t>результатів</a:t>
          </a:r>
          <a:endParaRPr lang="ru-RU" sz="2000" dirty="0"/>
        </a:p>
      </dgm:t>
    </dgm:pt>
    <dgm:pt modelId="{06702170-99E0-4516-8165-CD9BFAB7E1DF}" type="parTrans" cxnId="{D792CBD6-799D-42A3-A381-E6941001F0A8}">
      <dgm:prSet/>
      <dgm:spPr/>
      <dgm:t>
        <a:bodyPr/>
        <a:lstStyle/>
        <a:p>
          <a:endParaRPr lang="ru-RU"/>
        </a:p>
      </dgm:t>
    </dgm:pt>
    <dgm:pt modelId="{42BCEC6B-F93F-417C-A018-1E6586DFFFA7}" type="sibTrans" cxnId="{D792CBD6-799D-42A3-A381-E6941001F0A8}">
      <dgm:prSet/>
      <dgm:spPr>
        <a:ln w="63500" cmpd="thickThin">
          <a:solidFill>
            <a:srgbClr val="5D430F"/>
          </a:solidFill>
        </a:ln>
      </dgm:spPr>
      <dgm:t>
        <a:bodyPr/>
        <a:lstStyle/>
        <a:p>
          <a:endParaRPr lang="ru-RU"/>
        </a:p>
      </dgm:t>
    </dgm:pt>
    <dgm:pt modelId="{6492402A-633A-45FC-8ACD-16861E908B21}" type="pres">
      <dgm:prSet presAssocID="{DBAA60B3-4E2F-4A87-AD7F-50CBB85DC52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B63E5F-71FD-40CF-A4EC-73F756D14962}" type="pres">
      <dgm:prSet presAssocID="{01C57EAB-9022-4ABB-BE86-2F41569A5B09}" presName="node" presStyleLbl="node1" presStyleIdx="0" presStyleCnt="5" custScaleX="156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FACFC9-B6F8-4AAC-BF4B-3D7371C975A7}" type="pres">
      <dgm:prSet presAssocID="{01C57EAB-9022-4ABB-BE86-2F41569A5B09}" presName="spNode" presStyleCnt="0"/>
      <dgm:spPr/>
      <dgm:t>
        <a:bodyPr/>
        <a:lstStyle/>
        <a:p>
          <a:endParaRPr lang="ru-RU"/>
        </a:p>
      </dgm:t>
    </dgm:pt>
    <dgm:pt modelId="{60147CF1-CAEA-4E43-B78B-9B7A87A58C39}" type="pres">
      <dgm:prSet presAssocID="{DAFC24D5-058E-49CC-9B9D-064F12BFA8E7}" presName="sibTrans" presStyleLbl="sibTrans1D1" presStyleIdx="0" presStyleCnt="5"/>
      <dgm:spPr/>
      <dgm:t>
        <a:bodyPr/>
        <a:lstStyle/>
        <a:p>
          <a:endParaRPr lang="ru-RU"/>
        </a:p>
      </dgm:t>
    </dgm:pt>
    <dgm:pt modelId="{EBE91DE2-B02D-4B2B-8924-089592554DEC}" type="pres">
      <dgm:prSet presAssocID="{BEFC0BAE-7060-49DA-A2D4-4F07A205D72B}" presName="node" presStyleLbl="node1" presStyleIdx="1" presStyleCnt="5" custScaleX="147341" custRadScaleRad="108708" custRadScaleInc="309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995B2-DDCE-40DE-B656-B9D6E89CCBF7}" type="pres">
      <dgm:prSet presAssocID="{BEFC0BAE-7060-49DA-A2D4-4F07A205D72B}" presName="spNode" presStyleCnt="0"/>
      <dgm:spPr/>
      <dgm:t>
        <a:bodyPr/>
        <a:lstStyle/>
        <a:p>
          <a:endParaRPr lang="ru-RU"/>
        </a:p>
      </dgm:t>
    </dgm:pt>
    <dgm:pt modelId="{18EE20FA-596D-4F92-B8F9-F9C4F264A39C}" type="pres">
      <dgm:prSet presAssocID="{72A566D4-9BF6-4448-BB74-13051EE42EDD}" presName="sibTrans" presStyleLbl="sibTrans1D1" presStyleIdx="1" presStyleCnt="5"/>
      <dgm:spPr/>
      <dgm:t>
        <a:bodyPr/>
        <a:lstStyle/>
        <a:p>
          <a:endParaRPr lang="ru-RU"/>
        </a:p>
      </dgm:t>
    </dgm:pt>
    <dgm:pt modelId="{DE3B82D1-257D-469C-8A41-CDC500F7A147}" type="pres">
      <dgm:prSet presAssocID="{B496D4D3-5889-4BB8-908A-F275C5CFF152}" presName="node" presStyleLbl="node1" presStyleIdx="2" presStyleCnt="5" custScaleX="147341" custRadScaleRad="103805" custRadScaleInc="-56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14DD5F-5629-47E9-96A0-7F143A3DEE8A}" type="pres">
      <dgm:prSet presAssocID="{B496D4D3-5889-4BB8-908A-F275C5CFF152}" presName="spNode" presStyleCnt="0"/>
      <dgm:spPr/>
      <dgm:t>
        <a:bodyPr/>
        <a:lstStyle/>
        <a:p>
          <a:endParaRPr lang="ru-RU"/>
        </a:p>
      </dgm:t>
    </dgm:pt>
    <dgm:pt modelId="{06620EB7-E372-46CD-9CB1-4989D5FD2511}" type="pres">
      <dgm:prSet presAssocID="{7D6EDBBA-23C1-4508-826B-9235A89042C0}" presName="sibTrans" presStyleLbl="sibTrans1D1" presStyleIdx="2" presStyleCnt="5"/>
      <dgm:spPr/>
      <dgm:t>
        <a:bodyPr/>
        <a:lstStyle/>
        <a:p>
          <a:endParaRPr lang="ru-RU"/>
        </a:p>
      </dgm:t>
    </dgm:pt>
    <dgm:pt modelId="{4995C849-0E02-4AC4-9A75-D5375AA4A91D}" type="pres">
      <dgm:prSet presAssocID="{BF7099A7-BCF9-463F-80FC-D8CF47EB2189}" presName="node" presStyleLbl="node1" presStyleIdx="3" presStyleCnt="5" custScaleX="147341" custRadScaleRad="95036" custRadScaleInc="38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11A0A-A1AC-4AC0-8BA9-413CE8F44B83}" type="pres">
      <dgm:prSet presAssocID="{BF7099A7-BCF9-463F-80FC-D8CF47EB2189}" presName="spNode" presStyleCnt="0"/>
      <dgm:spPr/>
      <dgm:t>
        <a:bodyPr/>
        <a:lstStyle/>
        <a:p>
          <a:endParaRPr lang="ru-RU"/>
        </a:p>
      </dgm:t>
    </dgm:pt>
    <dgm:pt modelId="{2FE7CDF5-0DA4-4F43-9B66-09DC251B9BEB}" type="pres">
      <dgm:prSet presAssocID="{207F9A1D-0F28-47E5-BE93-98CFC529166C}" presName="sibTrans" presStyleLbl="sibTrans1D1" presStyleIdx="3" presStyleCnt="5"/>
      <dgm:spPr/>
      <dgm:t>
        <a:bodyPr/>
        <a:lstStyle/>
        <a:p>
          <a:endParaRPr lang="ru-RU"/>
        </a:p>
      </dgm:t>
    </dgm:pt>
    <dgm:pt modelId="{6325647A-39A3-439F-A2A1-A1E6B5C0C0E0}" type="pres">
      <dgm:prSet presAssocID="{D6DB90F7-C3E7-4DFC-9904-360C5F1DC4C5}" presName="node" presStyleLbl="node1" presStyleIdx="4" presStyleCnt="5" custScaleX="147125" custRadScaleRad="109258" custRadScaleInc="-311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FB93A-4AAC-4590-BA83-13C2FA12E9CB}" type="pres">
      <dgm:prSet presAssocID="{D6DB90F7-C3E7-4DFC-9904-360C5F1DC4C5}" presName="spNode" presStyleCnt="0"/>
      <dgm:spPr/>
      <dgm:t>
        <a:bodyPr/>
        <a:lstStyle/>
        <a:p>
          <a:endParaRPr lang="ru-RU"/>
        </a:p>
      </dgm:t>
    </dgm:pt>
    <dgm:pt modelId="{DBF19775-D61C-4CB5-80F7-51C5ADBFD3ED}" type="pres">
      <dgm:prSet presAssocID="{42BCEC6B-F93F-417C-A018-1E6586DFFFA7}" presName="sibTrans" presStyleLbl="sibTrans1D1" presStyleIdx="4" presStyleCnt="5"/>
      <dgm:spPr/>
      <dgm:t>
        <a:bodyPr/>
        <a:lstStyle/>
        <a:p>
          <a:endParaRPr lang="ru-RU"/>
        </a:p>
      </dgm:t>
    </dgm:pt>
  </dgm:ptLst>
  <dgm:cxnLst>
    <dgm:cxn modelId="{1661F5F9-4AA7-4299-98F3-D8D76B7F77D7}" type="presOf" srcId="{DBAA60B3-4E2F-4A87-AD7F-50CBB85DC524}" destId="{6492402A-633A-45FC-8ACD-16861E908B21}" srcOrd="0" destOrd="0" presId="urn:microsoft.com/office/officeart/2005/8/layout/cycle5"/>
    <dgm:cxn modelId="{3BBC158B-23C9-4200-97A8-8944E89C84A8}" type="presOf" srcId="{B496D4D3-5889-4BB8-908A-F275C5CFF152}" destId="{DE3B82D1-257D-469C-8A41-CDC500F7A147}" srcOrd="0" destOrd="0" presId="urn:microsoft.com/office/officeart/2005/8/layout/cycle5"/>
    <dgm:cxn modelId="{DDBA1741-0256-4C9D-AE6A-0B464ACBFE8A}" type="presOf" srcId="{BEFC0BAE-7060-49DA-A2D4-4F07A205D72B}" destId="{EBE91DE2-B02D-4B2B-8924-089592554DEC}" srcOrd="0" destOrd="0" presId="urn:microsoft.com/office/officeart/2005/8/layout/cycle5"/>
    <dgm:cxn modelId="{F844C53C-1356-4165-B608-5200FCF23420}" type="presOf" srcId="{D6DB90F7-C3E7-4DFC-9904-360C5F1DC4C5}" destId="{6325647A-39A3-439F-A2A1-A1E6B5C0C0E0}" srcOrd="0" destOrd="0" presId="urn:microsoft.com/office/officeart/2005/8/layout/cycle5"/>
    <dgm:cxn modelId="{938D698B-F78A-4328-B458-49DB5BB58917}" type="presOf" srcId="{BF7099A7-BCF9-463F-80FC-D8CF47EB2189}" destId="{4995C849-0E02-4AC4-9A75-D5375AA4A91D}" srcOrd="0" destOrd="0" presId="urn:microsoft.com/office/officeart/2005/8/layout/cycle5"/>
    <dgm:cxn modelId="{F823830C-F9FC-4EC5-B174-1FC20B66D1C7}" srcId="{DBAA60B3-4E2F-4A87-AD7F-50CBB85DC524}" destId="{BF7099A7-BCF9-463F-80FC-D8CF47EB2189}" srcOrd="3" destOrd="0" parTransId="{551CAD20-916F-44ED-BA6B-A27F7FF75577}" sibTransId="{207F9A1D-0F28-47E5-BE93-98CFC529166C}"/>
    <dgm:cxn modelId="{B6ED2015-0F14-4641-8E06-A36278B80B6F}" type="presOf" srcId="{72A566D4-9BF6-4448-BB74-13051EE42EDD}" destId="{18EE20FA-596D-4F92-B8F9-F9C4F264A39C}" srcOrd="0" destOrd="0" presId="urn:microsoft.com/office/officeart/2005/8/layout/cycle5"/>
    <dgm:cxn modelId="{DEE2244B-8C68-49BD-9003-24067A9E7EC4}" srcId="{DBAA60B3-4E2F-4A87-AD7F-50CBB85DC524}" destId="{B496D4D3-5889-4BB8-908A-F275C5CFF152}" srcOrd="2" destOrd="0" parTransId="{5B0DC477-6A34-4724-87FF-4CC61C1DE065}" sibTransId="{7D6EDBBA-23C1-4508-826B-9235A89042C0}"/>
    <dgm:cxn modelId="{5318053D-0EBB-4BC7-9AE6-CDE64ACA4EC3}" type="presOf" srcId="{01C57EAB-9022-4ABB-BE86-2F41569A5B09}" destId="{81B63E5F-71FD-40CF-A4EC-73F756D14962}" srcOrd="0" destOrd="0" presId="urn:microsoft.com/office/officeart/2005/8/layout/cycle5"/>
    <dgm:cxn modelId="{4372AB48-61F4-4B52-9B76-01696D921C3A}" type="presOf" srcId="{7D6EDBBA-23C1-4508-826B-9235A89042C0}" destId="{06620EB7-E372-46CD-9CB1-4989D5FD2511}" srcOrd="0" destOrd="0" presId="urn:microsoft.com/office/officeart/2005/8/layout/cycle5"/>
    <dgm:cxn modelId="{D792CBD6-799D-42A3-A381-E6941001F0A8}" srcId="{DBAA60B3-4E2F-4A87-AD7F-50CBB85DC524}" destId="{D6DB90F7-C3E7-4DFC-9904-360C5F1DC4C5}" srcOrd="4" destOrd="0" parTransId="{06702170-99E0-4516-8165-CD9BFAB7E1DF}" sibTransId="{42BCEC6B-F93F-417C-A018-1E6586DFFFA7}"/>
    <dgm:cxn modelId="{3C082A92-FE89-41FA-ABCA-FB2BF787DDBA}" type="presOf" srcId="{42BCEC6B-F93F-417C-A018-1E6586DFFFA7}" destId="{DBF19775-D61C-4CB5-80F7-51C5ADBFD3ED}" srcOrd="0" destOrd="0" presId="urn:microsoft.com/office/officeart/2005/8/layout/cycle5"/>
    <dgm:cxn modelId="{550C06F3-94FE-451F-B677-6B1721E35F0C}" type="presOf" srcId="{207F9A1D-0F28-47E5-BE93-98CFC529166C}" destId="{2FE7CDF5-0DA4-4F43-9B66-09DC251B9BEB}" srcOrd="0" destOrd="0" presId="urn:microsoft.com/office/officeart/2005/8/layout/cycle5"/>
    <dgm:cxn modelId="{8F2B09F5-3D07-494B-A90A-E860A8E21C99}" type="presOf" srcId="{DAFC24D5-058E-49CC-9B9D-064F12BFA8E7}" destId="{60147CF1-CAEA-4E43-B78B-9B7A87A58C39}" srcOrd="0" destOrd="0" presId="urn:microsoft.com/office/officeart/2005/8/layout/cycle5"/>
    <dgm:cxn modelId="{A88B1DD7-662C-4FF2-8D43-2D98C9EF34B7}" srcId="{DBAA60B3-4E2F-4A87-AD7F-50CBB85DC524}" destId="{BEFC0BAE-7060-49DA-A2D4-4F07A205D72B}" srcOrd="1" destOrd="0" parTransId="{D4939BBF-177E-4CE6-9787-4AE38517F5E2}" sibTransId="{72A566D4-9BF6-4448-BB74-13051EE42EDD}"/>
    <dgm:cxn modelId="{840010E4-CF64-4033-904E-768582C89EAD}" srcId="{DBAA60B3-4E2F-4A87-AD7F-50CBB85DC524}" destId="{01C57EAB-9022-4ABB-BE86-2F41569A5B09}" srcOrd="0" destOrd="0" parTransId="{D7432E56-9031-4849-9B6D-28302AD20535}" sibTransId="{DAFC24D5-058E-49CC-9B9D-064F12BFA8E7}"/>
    <dgm:cxn modelId="{198F6029-1D97-4B84-8C3F-02D1E5916F7D}" type="presParOf" srcId="{6492402A-633A-45FC-8ACD-16861E908B21}" destId="{81B63E5F-71FD-40CF-A4EC-73F756D14962}" srcOrd="0" destOrd="0" presId="urn:microsoft.com/office/officeart/2005/8/layout/cycle5"/>
    <dgm:cxn modelId="{610FB10C-0BFA-4865-BEF9-00F61A06EAC3}" type="presParOf" srcId="{6492402A-633A-45FC-8ACD-16861E908B21}" destId="{9AFACFC9-B6F8-4AAC-BF4B-3D7371C975A7}" srcOrd="1" destOrd="0" presId="urn:microsoft.com/office/officeart/2005/8/layout/cycle5"/>
    <dgm:cxn modelId="{7416FDF9-603D-424C-B067-F3AA9256DBA4}" type="presParOf" srcId="{6492402A-633A-45FC-8ACD-16861E908B21}" destId="{60147CF1-CAEA-4E43-B78B-9B7A87A58C39}" srcOrd="2" destOrd="0" presId="urn:microsoft.com/office/officeart/2005/8/layout/cycle5"/>
    <dgm:cxn modelId="{EBD9B909-6A48-4DDB-9DE4-973B78C56D90}" type="presParOf" srcId="{6492402A-633A-45FC-8ACD-16861E908B21}" destId="{EBE91DE2-B02D-4B2B-8924-089592554DEC}" srcOrd="3" destOrd="0" presId="urn:microsoft.com/office/officeart/2005/8/layout/cycle5"/>
    <dgm:cxn modelId="{0DAE7679-D5E8-4BB6-8828-74FF91927F37}" type="presParOf" srcId="{6492402A-633A-45FC-8ACD-16861E908B21}" destId="{387995B2-DDCE-40DE-B656-B9D6E89CCBF7}" srcOrd="4" destOrd="0" presId="urn:microsoft.com/office/officeart/2005/8/layout/cycle5"/>
    <dgm:cxn modelId="{F2E2BB2D-7946-4A95-8E6F-5F0198A00CEA}" type="presParOf" srcId="{6492402A-633A-45FC-8ACD-16861E908B21}" destId="{18EE20FA-596D-4F92-B8F9-F9C4F264A39C}" srcOrd="5" destOrd="0" presId="urn:microsoft.com/office/officeart/2005/8/layout/cycle5"/>
    <dgm:cxn modelId="{029FC588-3B46-4533-B2BC-866512731537}" type="presParOf" srcId="{6492402A-633A-45FC-8ACD-16861E908B21}" destId="{DE3B82D1-257D-469C-8A41-CDC500F7A147}" srcOrd="6" destOrd="0" presId="urn:microsoft.com/office/officeart/2005/8/layout/cycle5"/>
    <dgm:cxn modelId="{B0E4ECA6-C983-44D5-8D75-ED6B5EFC7ABD}" type="presParOf" srcId="{6492402A-633A-45FC-8ACD-16861E908B21}" destId="{1F14DD5F-5629-47E9-96A0-7F143A3DEE8A}" srcOrd="7" destOrd="0" presId="urn:microsoft.com/office/officeart/2005/8/layout/cycle5"/>
    <dgm:cxn modelId="{C280536E-987A-41C1-95B2-0A7576D27224}" type="presParOf" srcId="{6492402A-633A-45FC-8ACD-16861E908B21}" destId="{06620EB7-E372-46CD-9CB1-4989D5FD2511}" srcOrd="8" destOrd="0" presId="urn:microsoft.com/office/officeart/2005/8/layout/cycle5"/>
    <dgm:cxn modelId="{8A3F766A-BC97-4916-9D8B-CF52C1ABA25F}" type="presParOf" srcId="{6492402A-633A-45FC-8ACD-16861E908B21}" destId="{4995C849-0E02-4AC4-9A75-D5375AA4A91D}" srcOrd="9" destOrd="0" presId="urn:microsoft.com/office/officeart/2005/8/layout/cycle5"/>
    <dgm:cxn modelId="{AE60E653-634F-44E4-BE38-BB9BA3D6DC74}" type="presParOf" srcId="{6492402A-633A-45FC-8ACD-16861E908B21}" destId="{85411A0A-A1AC-4AC0-8BA9-413CE8F44B83}" srcOrd="10" destOrd="0" presId="urn:microsoft.com/office/officeart/2005/8/layout/cycle5"/>
    <dgm:cxn modelId="{6D093A97-0CEE-4B9C-AFDF-01037DE415D5}" type="presParOf" srcId="{6492402A-633A-45FC-8ACD-16861E908B21}" destId="{2FE7CDF5-0DA4-4F43-9B66-09DC251B9BEB}" srcOrd="11" destOrd="0" presId="urn:microsoft.com/office/officeart/2005/8/layout/cycle5"/>
    <dgm:cxn modelId="{2BD78A26-0EDA-4CE0-ABFB-DACB906A4024}" type="presParOf" srcId="{6492402A-633A-45FC-8ACD-16861E908B21}" destId="{6325647A-39A3-439F-A2A1-A1E6B5C0C0E0}" srcOrd="12" destOrd="0" presId="urn:microsoft.com/office/officeart/2005/8/layout/cycle5"/>
    <dgm:cxn modelId="{0B941319-6593-4E69-B9D6-32044B058397}" type="presParOf" srcId="{6492402A-633A-45FC-8ACD-16861E908B21}" destId="{E53FB93A-4AAC-4590-BA83-13C2FA12E9CB}" srcOrd="13" destOrd="0" presId="urn:microsoft.com/office/officeart/2005/8/layout/cycle5"/>
    <dgm:cxn modelId="{3E7085A8-7099-4C3C-93DC-C22967E53801}" type="presParOf" srcId="{6492402A-633A-45FC-8ACD-16861E908B21}" destId="{DBF19775-D61C-4CB5-80F7-51C5ADBFD3ED}" srcOrd="14" destOrd="0" presId="urn:microsoft.com/office/officeart/2005/8/layout/cycle5"/>
  </dgm:cxnLst>
  <dgm:bg/>
  <dgm:whole>
    <a:ln w="3175"/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3466BC9-3E0D-443C-A143-BCA82D088443}">
      <dsp:nvSpPr>
        <dsp:cNvPr id="0" name=""/>
        <dsp:cNvSpPr/>
      </dsp:nvSpPr>
      <dsp:spPr>
        <a:xfrm>
          <a:off x="1629378" y="2438"/>
          <a:ext cx="2584744" cy="12923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66040" rIns="99060" bIns="66040" numCol="1" spcCol="1270" anchor="ctr" anchorCtr="0">
          <a:noAutofit/>
          <a:sp3d extrusionH="28000" prstMaterial="matte"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>
              <a:schemeClr val="folHlink"/>
            </a:buClr>
            <a:buSzPct val="90000"/>
            <a:buFont typeface="Wingdings" pitchFamily="2" charset="2"/>
            <a:buNone/>
            <a:tabLst/>
          </a:pPr>
          <a:r>
            <a:rPr kumimoji="0" lang="uk-UA" sz="5200" b="0" i="0" u="none" strike="noStrike" kern="1200" cap="none" normalizeH="0" baseline="0" dirty="0" smtClean="0">
              <a:ln/>
              <a:effectLst/>
              <a:latin typeface="Arial" charset="0"/>
              <a:cs typeface="Arial" charset="0"/>
            </a:rPr>
            <a:t>І підхід</a:t>
          </a:r>
          <a:endParaRPr kumimoji="0" lang="ru-RU" sz="52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1629378" y="2438"/>
        <a:ext cx="2584744" cy="1292372"/>
      </dsp:txXfrm>
    </dsp:sp>
    <dsp:sp modelId="{3B11407A-9100-4155-BD8E-940F7AD6BBB8}">
      <dsp:nvSpPr>
        <dsp:cNvPr id="0" name=""/>
        <dsp:cNvSpPr/>
      </dsp:nvSpPr>
      <dsp:spPr>
        <a:xfrm>
          <a:off x="1887852" y="1294810"/>
          <a:ext cx="258479" cy="9692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9279"/>
              </a:lnTo>
              <a:lnTo>
                <a:pt x="258479" y="9692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F7C5B-2E5B-498C-AEF3-62D73C916123}">
      <dsp:nvSpPr>
        <dsp:cNvPr id="0" name=""/>
        <dsp:cNvSpPr/>
      </dsp:nvSpPr>
      <dsp:spPr>
        <a:xfrm>
          <a:off x="2146332" y="1617903"/>
          <a:ext cx="2067795" cy="12923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smtClean="0">
              <a:ln/>
              <a:effectLst/>
              <a:latin typeface="Arial" charset="0"/>
              <a:cs typeface="Arial" charset="0"/>
            </a:rPr>
            <a:t>Конструкції мов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smtClean="0">
              <a:ln/>
              <a:effectLst/>
              <a:latin typeface="Arial" charset="0"/>
              <a:cs typeface="Arial" charset="0"/>
            </a:rPr>
            <a:t>програмування</a:t>
          </a:r>
          <a:endParaRPr kumimoji="0" lang="ru-RU" sz="21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2146332" y="1617903"/>
        <a:ext cx="2067795" cy="1292372"/>
      </dsp:txXfrm>
    </dsp:sp>
    <dsp:sp modelId="{9DC40A83-B28D-4456-96DA-30976FD78DEC}">
      <dsp:nvSpPr>
        <dsp:cNvPr id="0" name=""/>
        <dsp:cNvSpPr/>
      </dsp:nvSpPr>
      <dsp:spPr>
        <a:xfrm>
          <a:off x="5752381" y="2438"/>
          <a:ext cx="2584744" cy="12923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66040" rIns="99060" bIns="66040" numCol="1" spcCol="1270" anchor="ctr" anchorCtr="0">
          <a:noAutofit/>
          <a:sp3d extrusionH="28000" prstMaterial="matte"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5200" b="0" i="0" u="none" strike="noStrike" kern="1200" cap="none" normalizeH="0" baseline="0" smtClean="0">
              <a:ln/>
              <a:effectLst/>
              <a:latin typeface="Arial" charset="0"/>
              <a:cs typeface="Arial" charset="0"/>
            </a:rPr>
            <a:t>ІІ підхід</a:t>
          </a:r>
          <a:endParaRPr kumimoji="0" lang="ru-RU" sz="52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5752381" y="2438"/>
        <a:ext cx="2584744" cy="1292372"/>
      </dsp:txXfrm>
    </dsp:sp>
    <dsp:sp modelId="{7FF21EDE-1519-47C7-95A8-2D0D5ADEF7D6}">
      <dsp:nvSpPr>
        <dsp:cNvPr id="0" name=""/>
        <dsp:cNvSpPr/>
      </dsp:nvSpPr>
      <dsp:spPr>
        <a:xfrm>
          <a:off x="6010855" y="1294810"/>
          <a:ext cx="258474" cy="9692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9279"/>
              </a:lnTo>
              <a:lnTo>
                <a:pt x="258474" y="9692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FDFBA2-9407-4FC0-9E09-43468763DC89}">
      <dsp:nvSpPr>
        <dsp:cNvPr id="0" name=""/>
        <dsp:cNvSpPr/>
      </dsp:nvSpPr>
      <dsp:spPr>
        <a:xfrm>
          <a:off x="6269329" y="1617903"/>
          <a:ext cx="2067795" cy="12923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smtClean="0">
              <a:ln/>
              <a:effectLst/>
              <a:latin typeface="Arial" charset="0"/>
              <a:cs typeface="Arial" charset="0"/>
            </a:rPr>
            <a:t>Структури даних</a:t>
          </a:r>
          <a:endParaRPr kumimoji="0" lang="ru-RU" sz="2100" b="0" i="0" u="none" strike="noStrike" kern="1200" cap="none" normalizeH="0" baseline="0" smtClean="0">
            <a:ln/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1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6269329" y="1617903"/>
        <a:ext cx="2067795" cy="1292372"/>
      </dsp:txXfrm>
    </dsp:sp>
    <dsp:sp modelId="{DE0F11C8-F1C7-4DB2-BB2F-0F2BEB0F82C9}">
      <dsp:nvSpPr>
        <dsp:cNvPr id="0" name=""/>
        <dsp:cNvSpPr/>
      </dsp:nvSpPr>
      <dsp:spPr>
        <a:xfrm>
          <a:off x="6010855" y="1294810"/>
          <a:ext cx="258474" cy="25847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4744"/>
              </a:lnTo>
              <a:lnTo>
                <a:pt x="258474" y="258474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5CFC8D-65BE-4EA3-8168-E723050A7E2B}">
      <dsp:nvSpPr>
        <dsp:cNvPr id="0" name=""/>
        <dsp:cNvSpPr/>
      </dsp:nvSpPr>
      <dsp:spPr>
        <a:xfrm>
          <a:off x="6269329" y="3233368"/>
          <a:ext cx="2067795" cy="12923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smtClean="0">
              <a:ln/>
              <a:effectLst/>
              <a:latin typeface="Arial" charset="0"/>
              <a:cs typeface="Arial" charset="0"/>
            </a:rPr>
            <a:t>Способи обробки даних</a:t>
          </a:r>
          <a:endParaRPr kumimoji="0" lang="ru-RU" sz="21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6269329" y="3233368"/>
        <a:ext cx="2067795" cy="1292372"/>
      </dsp:txXfrm>
    </dsp:sp>
    <dsp:sp modelId="{A0DCA3D0-030D-4FEE-9B35-4ED7593F4A6A}">
      <dsp:nvSpPr>
        <dsp:cNvPr id="0" name=""/>
        <dsp:cNvSpPr/>
      </dsp:nvSpPr>
      <dsp:spPr>
        <a:xfrm>
          <a:off x="6010855" y="1294810"/>
          <a:ext cx="258474" cy="4200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0209"/>
              </a:lnTo>
              <a:lnTo>
                <a:pt x="258474" y="42002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C8AC30-DAEF-4E61-A078-D26350488B96}">
      <dsp:nvSpPr>
        <dsp:cNvPr id="0" name=""/>
        <dsp:cNvSpPr/>
      </dsp:nvSpPr>
      <dsp:spPr>
        <a:xfrm>
          <a:off x="6269329" y="4848833"/>
          <a:ext cx="2067795" cy="12923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2735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dirty="0" smtClean="0">
              <a:ln/>
              <a:effectLst/>
              <a:latin typeface="Arial" charset="0"/>
              <a:cs typeface="Arial" charset="0"/>
            </a:rPr>
            <a:t>Дослідження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2100" b="0" i="0" u="none" strike="noStrike" kern="1200" cap="none" normalizeH="0" baseline="0" dirty="0" smtClean="0">
              <a:ln/>
              <a:effectLst/>
              <a:latin typeface="Arial" charset="0"/>
              <a:cs typeface="Arial" charset="0"/>
            </a:rPr>
            <a:t>ефективності алгоритмів</a:t>
          </a:r>
          <a:endParaRPr kumimoji="0" lang="ru-RU" sz="2100" b="0" i="0" u="none" strike="noStrike" kern="1200" cap="none" normalizeH="0" baseline="0" dirty="0" smtClean="0">
            <a:ln/>
            <a:effectLst/>
            <a:latin typeface="Arial" charset="0"/>
            <a:cs typeface="Arial" charset="0"/>
          </a:endParaRPr>
        </a:p>
      </dsp:txBody>
      <dsp:txXfrm>
        <a:off x="6269329" y="4848833"/>
        <a:ext cx="2067795" cy="129237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7D21DF-B368-44A9-B883-9972EDD443FD}">
      <dsp:nvSpPr>
        <dsp:cNvPr id="0" name=""/>
        <dsp:cNvSpPr/>
      </dsp:nvSpPr>
      <dsp:spPr>
        <a:xfrm>
          <a:off x="544004" y="-32927"/>
          <a:ext cx="8854448" cy="553403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190500" extrusionH="12700"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</dsp:sp>
    <dsp:sp modelId="{352E67AA-E720-4081-AB01-1B7A6F46EE89}">
      <dsp:nvSpPr>
        <dsp:cNvPr id="0" name=""/>
        <dsp:cNvSpPr/>
      </dsp:nvSpPr>
      <dsp:spPr>
        <a:xfrm>
          <a:off x="1159831" y="4082177"/>
          <a:ext cx="203652" cy="203652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5969DA-82E8-4DB2-B965-72401764C0DE}">
      <dsp:nvSpPr>
        <dsp:cNvPr id="0" name=""/>
        <dsp:cNvSpPr/>
      </dsp:nvSpPr>
      <dsp:spPr>
        <a:xfrm>
          <a:off x="1203660" y="4118148"/>
          <a:ext cx="1275925" cy="1448809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vert270" wrap="square" lIns="107911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900" i="0" u="none" strike="noStrike" kern="1200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Теоретичний</a:t>
          </a:r>
          <a:r>
            <a:rPr kumimoji="0" lang="ru-RU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  <a:r>
            <a:rPr kumimoji="0" lang="ru-RU" sz="1900" i="0" u="none" strike="noStrike" kern="1200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матеріал</a:t>
          </a:r>
          <a:endParaRPr kumimoji="0" lang="ru-RU" sz="1900" i="0" u="none" strike="noStrike" kern="1200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sp:txBody>
      <dsp:txXfrm>
        <a:off x="1203660" y="4118148"/>
        <a:ext cx="1275925" cy="1448809"/>
      </dsp:txXfrm>
    </dsp:sp>
    <dsp:sp modelId="{43C46C9D-F846-4152-9AD8-10DEE57FCF95}">
      <dsp:nvSpPr>
        <dsp:cNvPr id="0" name=""/>
        <dsp:cNvSpPr/>
      </dsp:nvSpPr>
      <dsp:spPr>
        <a:xfrm>
          <a:off x="2262209" y="3022963"/>
          <a:ext cx="318760" cy="31876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5B0F60-0554-47B3-945D-2038092E5A59}">
      <dsp:nvSpPr>
        <dsp:cNvPr id="0" name=""/>
        <dsp:cNvSpPr/>
      </dsp:nvSpPr>
      <dsp:spPr>
        <a:xfrm>
          <a:off x="2421589" y="3182343"/>
          <a:ext cx="1469838" cy="2318758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vert270" wrap="square" lIns="168904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900" i="0" u="none" strike="noStrike" kern="1200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Проведення</a:t>
          </a:r>
          <a:r>
            <a:rPr kumimoji="0" lang="ru-RU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900" i="0" u="none" strike="noStrike" kern="1200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обчислювального</a:t>
          </a:r>
          <a:r>
            <a:rPr kumimoji="0" lang="ru-RU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е</a:t>
          </a:r>
          <a:r>
            <a:rPr kumimoji="0" lang="ru-RU" sz="1900" i="0" u="none" strike="noStrike" kern="1200" normalizeH="0" baseline="0" dirty="0" err="1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ксперимента</a:t>
          </a:r>
          <a:endParaRPr kumimoji="0" lang="ru-RU" sz="1900" i="0" u="none" strike="noStrike" kern="1200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sp:txBody>
      <dsp:txXfrm>
        <a:off x="2421589" y="3182343"/>
        <a:ext cx="1469838" cy="2318758"/>
      </dsp:txXfrm>
    </dsp:sp>
    <dsp:sp modelId="{24A14228-BB0C-466D-84D0-783600031328}">
      <dsp:nvSpPr>
        <dsp:cNvPr id="0" name=""/>
        <dsp:cNvSpPr/>
      </dsp:nvSpPr>
      <dsp:spPr>
        <a:xfrm>
          <a:off x="3678921" y="2178470"/>
          <a:ext cx="425013" cy="425013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D86E1CC-79E3-4BAB-B720-3BAFA5A54503}">
      <dsp:nvSpPr>
        <dsp:cNvPr id="0" name=""/>
        <dsp:cNvSpPr/>
      </dsp:nvSpPr>
      <dsp:spPr>
        <a:xfrm>
          <a:off x="3891428" y="2390977"/>
          <a:ext cx="1708908" cy="3110124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vert270" wrap="square" lIns="225206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Посилення дослідницької діяльності студентів</a:t>
          </a:r>
          <a:endParaRPr kumimoji="0" lang="ru-RU" sz="1900" i="0" u="none" strike="noStrike" kern="1200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sp:txBody>
      <dsp:txXfrm>
        <a:off x="3891428" y="2390977"/>
        <a:ext cx="1708908" cy="3110124"/>
      </dsp:txXfrm>
    </dsp:sp>
    <dsp:sp modelId="{A1476BD1-292A-482B-857E-6C5FF4FE5B83}">
      <dsp:nvSpPr>
        <dsp:cNvPr id="0" name=""/>
        <dsp:cNvSpPr/>
      </dsp:nvSpPr>
      <dsp:spPr>
        <a:xfrm>
          <a:off x="5325848" y="1518814"/>
          <a:ext cx="548975" cy="54897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93F0A59-3A50-4BA6-BE5B-5C20081B6758}">
      <dsp:nvSpPr>
        <dsp:cNvPr id="0" name=""/>
        <dsp:cNvSpPr/>
      </dsp:nvSpPr>
      <dsp:spPr>
        <a:xfrm>
          <a:off x="5600336" y="1793302"/>
          <a:ext cx="1770889" cy="3707800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vert270" wrap="square" lIns="290891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lang="ru-RU" sz="1900" kern="1200" dirty="0" err="1" smtClean="0">
              <a:ln>
                <a:solidFill>
                  <a:srgbClr val="822B00"/>
                </a:solidFill>
              </a:ln>
            </a:rPr>
            <a:t>Фундаменталізація</a:t>
          </a:r>
          <a:r>
            <a:rPr lang="ru-RU" sz="1900" kern="1200" dirty="0" smtClean="0">
              <a:ln>
                <a:solidFill>
                  <a:srgbClr val="822B00"/>
                </a:solidFill>
              </a:ln>
            </a:rPr>
            <a:t> </a:t>
          </a:r>
          <a:r>
            <a:rPr lang="ru-RU" sz="1900" kern="1200" dirty="0" err="1" smtClean="0">
              <a:ln>
                <a:solidFill>
                  <a:srgbClr val="822B00"/>
                </a:solidFill>
              </a:ln>
            </a:rPr>
            <a:t>предметної</a:t>
          </a:r>
          <a:r>
            <a:rPr lang="ru-RU" sz="1900" kern="1200" dirty="0" smtClean="0">
              <a:ln>
                <a:solidFill>
                  <a:srgbClr val="822B00"/>
                </a:solidFill>
              </a:ln>
            </a:rPr>
            <a:t> </a:t>
          </a:r>
          <a:r>
            <a:rPr lang="ru-RU" sz="1900" kern="1200" dirty="0" err="1" smtClean="0">
              <a:ln>
                <a:solidFill>
                  <a:srgbClr val="822B00"/>
                </a:solidFill>
              </a:ln>
            </a:rPr>
            <a:t>підготовки</a:t>
          </a:r>
          <a:r>
            <a:rPr lang="ru-RU" sz="1900" kern="1200" dirty="0" smtClean="0">
              <a:ln>
                <a:solidFill>
                  <a:srgbClr val="822B00"/>
                </a:solidFill>
              </a:ln>
            </a:rPr>
            <a:t> </a:t>
          </a:r>
          <a:endParaRPr kumimoji="0" lang="ru-RU" sz="1900" i="0" u="none" strike="noStrike" kern="1200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sp:txBody>
      <dsp:txXfrm>
        <a:off x="5600336" y="1793302"/>
        <a:ext cx="1770889" cy="3707800"/>
      </dsp:txXfrm>
    </dsp:sp>
    <dsp:sp modelId="{41D8456A-5598-498A-9A1D-73CC73DC2553}">
      <dsp:nvSpPr>
        <dsp:cNvPr id="0" name=""/>
        <dsp:cNvSpPr/>
      </dsp:nvSpPr>
      <dsp:spPr>
        <a:xfrm>
          <a:off x="7021475" y="1078305"/>
          <a:ext cx="699501" cy="6995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1F03C4-F707-4670-9E2C-7A19766413CA}">
      <dsp:nvSpPr>
        <dsp:cNvPr id="0" name=""/>
        <dsp:cNvSpPr/>
      </dsp:nvSpPr>
      <dsp:spPr>
        <a:xfrm>
          <a:off x="7371226" y="1428056"/>
          <a:ext cx="1770889" cy="4073046"/>
        </a:xfrm>
        <a:prstGeom prst="rect">
          <a:avLst/>
        </a:prstGeom>
        <a:gradFill rotWithShape="1">
          <a:gsLst>
            <a:gs pos="0">
              <a:schemeClr val="accent5">
                <a:shade val="51000"/>
                <a:satMod val="130000"/>
              </a:schemeClr>
            </a:gs>
            <a:gs pos="80000">
              <a:schemeClr val="accent5">
                <a:shade val="93000"/>
                <a:satMod val="130000"/>
              </a:schemeClr>
            </a:gs>
            <a:gs pos="100000">
              <a:schemeClr val="accent5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vert270" wrap="square" lIns="370651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uk-UA" sz="1900" i="0" u="none" strike="noStrike" kern="1200" normalizeH="0" baseline="0" dirty="0" smtClean="0">
              <a:ln>
                <a:solidFill>
                  <a:srgbClr val="822B00"/>
                </a:solidFill>
              </a:ln>
              <a:latin typeface="Arial" charset="0"/>
              <a:cs typeface="Arial" charset="0"/>
            </a:rPr>
            <a:t>Мотивація студентів</a:t>
          </a:r>
          <a:endParaRPr kumimoji="0" lang="ru-RU" sz="1900" i="0" u="none" strike="noStrike" kern="1200" normalizeH="0" baseline="0" dirty="0" smtClean="0">
            <a:ln>
              <a:solidFill>
                <a:srgbClr val="822B00"/>
              </a:solidFill>
            </a:ln>
            <a:latin typeface="Arial" charset="0"/>
            <a:cs typeface="Arial" charset="0"/>
          </a:endParaRPr>
        </a:p>
      </dsp:txBody>
      <dsp:txXfrm>
        <a:off x="7371226" y="1428056"/>
        <a:ext cx="1770889" cy="407304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B63E5F-71FD-40CF-A4EC-73F756D14962}">
      <dsp:nvSpPr>
        <dsp:cNvPr id="0" name=""/>
        <dsp:cNvSpPr/>
      </dsp:nvSpPr>
      <dsp:spPr>
        <a:xfrm>
          <a:off x="2181895" y="1725"/>
          <a:ext cx="2468694" cy="1024877"/>
        </a:xfrm>
        <a:prstGeom prst="roundRect">
          <a:avLst/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solidFill>
            <a:srgbClr val="5D430F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1. </a:t>
          </a:r>
          <a:r>
            <a:rPr lang="ru-RU" sz="2000" kern="1200" dirty="0" err="1" smtClean="0"/>
            <a:t>Математична</a:t>
          </a:r>
          <a:r>
            <a:rPr lang="ru-RU" sz="2000" kern="1200" dirty="0" smtClean="0"/>
            <a:t> модель</a:t>
          </a:r>
          <a:endParaRPr lang="ru-RU" sz="2000" kern="1200" dirty="0"/>
        </a:p>
      </dsp:txBody>
      <dsp:txXfrm>
        <a:off x="2181895" y="1725"/>
        <a:ext cx="2468694" cy="1024877"/>
      </dsp:txXfrm>
    </dsp:sp>
    <dsp:sp modelId="{60147CF1-CAEA-4E43-B78B-9B7A87A58C39}">
      <dsp:nvSpPr>
        <dsp:cNvPr id="0" name=""/>
        <dsp:cNvSpPr/>
      </dsp:nvSpPr>
      <dsp:spPr>
        <a:xfrm>
          <a:off x="1677244" y="706579"/>
          <a:ext cx="4093913" cy="4093913"/>
        </a:xfrm>
        <a:custGeom>
          <a:avLst/>
          <a:gdLst/>
          <a:ahLst/>
          <a:cxnLst/>
          <a:rect l="0" t="0" r="0" b="0"/>
          <a:pathLst>
            <a:path>
              <a:moveTo>
                <a:pt x="3157873" y="327684"/>
              </a:moveTo>
              <a:arcTo wR="2046956" hR="2046956" stAng="18172123" swAng="1093619"/>
            </a:path>
          </a:pathLst>
        </a:custGeom>
        <a:noFill/>
        <a:ln w="63500" cap="flat" cmpd="thickThin" algn="ctr">
          <a:solidFill>
            <a:srgbClr val="5D430F"/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91DE2-B02D-4B2B-8924-089592554DEC}">
      <dsp:nvSpPr>
        <dsp:cNvPr id="0" name=""/>
        <dsp:cNvSpPr/>
      </dsp:nvSpPr>
      <dsp:spPr>
        <a:xfrm>
          <a:off x="4442075" y="1640357"/>
          <a:ext cx="2323177" cy="1024877"/>
        </a:xfrm>
        <a:prstGeom prst="roundRect">
          <a:avLst/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2. </a:t>
          </a:r>
          <a:r>
            <a:rPr lang="ru-RU" sz="2000" kern="1200" dirty="0" err="1" smtClean="0"/>
            <a:t>Методи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розрахунку</a:t>
          </a:r>
          <a:endParaRPr lang="ru-RU" sz="2000" kern="1200" dirty="0"/>
        </a:p>
      </dsp:txBody>
      <dsp:txXfrm>
        <a:off x="4442075" y="1640357"/>
        <a:ext cx="2323177" cy="1024877"/>
      </dsp:txXfrm>
    </dsp:sp>
    <dsp:sp modelId="{18EE20FA-596D-4F92-B8F9-F9C4F264A39C}">
      <dsp:nvSpPr>
        <dsp:cNvPr id="0" name=""/>
        <dsp:cNvSpPr/>
      </dsp:nvSpPr>
      <dsp:spPr>
        <a:xfrm>
          <a:off x="1569591" y="302564"/>
          <a:ext cx="4093913" cy="4093913"/>
        </a:xfrm>
        <a:custGeom>
          <a:avLst/>
          <a:gdLst/>
          <a:ahLst/>
          <a:cxnLst/>
          <a:rect l="0" t="0" r="0" b="0"/>
          <a:pathLst>
            <a:path>
              <a:moveTo>
                <a:pt x="4037926" y="2522430"/>
              </a:moveTo>
              <a:arcTo wR="2046956" hR="2046956" stAng="805891" swAng="829811"/>
            </a:path>
          </a:pathLst>
        </a:custGeom>
        <a:noFill/>
        <a:ln w="63500" cap="flat" cmpd="thickThin" algn="ctr">
          <a:solidFill>
            <a:srgbClr val="5D430F"/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3B82D1-257D-469C-8A41-CDC500F7A147}">
      <dsp:nvSpPr>
        <dsp:cNvPr id="0" name=""/>
        <dsp:cNvSpPr/>
      </dsp:nvSpPr>
      <dsp:spPr>
        <a:xfrm>
          <a:off x="3870270" y="3428806"/>
          <a:ext cx="2323177" cy="1024877"/>
        </a:xfrm>
        <a:prstGeom prst="roundRect">
          <a:avLst/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3. </a:t>
          </a:r>
          <a:r>
            <a:rPr lang="ru-RU" sz="2000" kern="1200" dirty="0" err="1" smtClean="0"/>
            <a:t>Програма</a:t>
          </a:r>
          <a:endParaRPr lang="ru-RU" sz="2000" kern="1200" dirty="0"/>
        </a:p>
      </dsp:txBody>
      <dsp:txXfrm>
        <a:off x="3870270" y="3428806"/>
        <a:ext cx="2323177" cy="1024877"/>
      </dsp:txXfrm>
    </dsp:sp>
    <dsp:sp modelId="{06620EB7-E372-46CD-9CB1-4989D5FD2511}">
      <dsp:nvSpPr>
        <dsp:cNvPr id="0" name=""/>
        <dsp:cNvSpPr/>
      </dsp:nvSpPr>
      <dsp:spPr>
        <a:xfrm>
          <a:off x="1618635" y="489323"/>
          <a:ext cx="4093913" cy="4093913"/>
        </a:xfrm>
        <a:custGeom>
          <a:avLst/>
          <a:gdLst/>
          <a:ahLst/>
          <a:cxnLst/>
          <a:rect l="0" t="0" r="0" b="0"/>
          <a:pathLst>
            <a:path>
              <a:moveTo>
                <a:pt x="2482508" y="4047039"/>
              </a:moveTo>
              <a:arcTo wR="2046956" hR="2046956" stAng="4662882" swAng="1533487"/>
            </a:path>
          </a:pathLst>
        </a:custGeom>
        <a:noFill/>
        <a:ln w="63500" cap="flat" cmpd="thickThin" algn="ctr">
          <a:solidFill>
            <a:srgbClr val="5D430F"/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95C849-0E02-4AC4-9A75-D5375AA4A91D}">
      <dsp:nvSpPr>
        <dsp:cNvPr id="0" name=""/>
        <dsp:cNvSpPr/>
      </dsp:nvSpPr>
      <dsp:spPr>
        <a:xfrm>
          <a:off x="871054" y="3416171"/>
          <a:ext cx="2323177" cy="1024877"/>
        </a:xfrm>
        <a:prstGeom prst="roundRect">
          <a:avLst/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4. </a:t>
          </a:r>
          <a:r>
            <a:rPr lang="ru-RU" sz="2000" kern="1200" dirty="0" err="1" smtClean="0"/>
            <a:t>Розрахунок</a:t>
          </a:r>
          <a:endParaRPr lang="ru-RU" sz="2000" kern="1200" dirty="0"/>
        </a:p>
      </dsp:txBody>
      <dsp:txXfrm>
        <a:off x="871054" y="3416171"/>
        <a:ext cx="2323177" cy="1024877"/>
      </dsp:txXfrm>
    </dsp:sp>
    <dsp:sp modelId="{2FE7CDF5-0DA4-4F43-9B66-09DC251B9BEB}">
      <dsp:nvSpPr>
        <dsp:cNvPr id="0" name=""/>
        <dsp:cNvSpPr/>
      </dsp:nvSpPr>
      <dsp:spPr>
        <a:xfrm>
          <a:off x="1054798" y="-92604"/>
          <a:ext cx="4093913" cy="4093913"/>
        </a:xfrm>
        <a:custGeom>
          <a:avLst/>
          <a:gdLst/>
          <a:ahLst/>
          <a:cxnLst/>
          <a:rect l="0" t="0" r="0" b="0"/>
          <a:pathLst>
            <a:path>
              <a:moveTo>
                <a:pt x="491910" y="3378070"/>
              </a:moveTo>
              <a:arcTo wR="2046956" hR="2046956" stAng="8366196" swAng="913948"/>
            </a:path>
          </a:pathLst>
        </a:custGeom>
        <a:noFill/>
        <a:ln w="63500" cap="flat" cmpd="thickThin" algn="ctr">
          <a:solidFill>
            <a:srgbClr val="5D430F"/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5647A-39A3-439F-A2A1-A1E6B5C0C0E0}">
      <dsp:nvSpPr>
        <dsp:cNvPr id="0" name=""/>
        <dsp:cNvSpPr/>
      </dsp:nvSpPr>
      <dsp:spPr>
        <a:xfrm>
          <a:off x="57484" y="1640354"/>
          <a:ext cx="2319771" cy="1024877"/>
        </a:xfrm>
        <a:prstGeom prst="roundRect">
          <a:avLst/>
        </a:prstGeom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5. </a:t>
          </a:r>
          <a:r>
            <a:rPr lang="ru-RU" sz="2000" kern="1200" dirty="0" err="1" smtClean="0"/>
            <a:t>Аналіз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результатів</a:t>
          </a:r>
          <a:endParaRPr lang="ru-RU" sz="2000" kern="1200" dirty="0"/>
        </a:p>
      </dsp:txBody>
      <dsp:txXfrm>
        <a:off x="57484" y="1640354"/>
        <a:ext cx="2319771" cy="1024877"/>
      </dsp:txXfrm>
    </dsp:sp>
    <dsp:sp modelId="{DBF19775-D61C-4CB5-80F7-51C5ADBFD3ED}">
      <dsp:nvSpPr>
        <dsp:cNvPr id="0" name=""/>
        <dsp:cNvSpPr/>
      </dsp:nvSpPr>
      <dsp:spPr>
        <a:xfrm>
          <a:off x="1042967" y="715781"/>
          <a:ext cx="4093913" cy="4093913"/>
        </a:xfrm>
        <a:custGeom>
          <a:avLst/>
          <a:gdLst/>
          <a:ahLst/>
          <a:cxnLst/>
          <a:rect l="0" t="0" r="0" b="0"/>
          <a:pathLst>
            <a:path>
              <a:moveTo>
                <a:pt x="462112" y="751464"/>
              </a:moveTo>
              <a:arcTo wR="2046956" hR="2046956" stAng="13155807" swAng="1103464"/>
            </a:path>
          </a:pathLst>
        </a:custGeom>
        <a:noFill/>
        <a:ln w="63500" cap="flat" cmpd="thickThin" algn="ctr">
          <a:solidFill>
            <a:srgbClr val="5D430F"/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4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0877E84-5C26-4E98-8460-3B75E24F95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5EC55A-C0E1-4DB4-9712-7DA6590DF018}" type="slidenum">
              <a:rPr lang="ru-RU"/>
              <a:pPr/>
              <a:t>1</a:t>
            </a:fld>
            <a:endParaRPr lang="ru-RU"/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A87BFD-4883-42E0-851F-4AE85F205F1A}" type="slidenum">
              <a:rPr lang="ru-RU"/>
              <a:pPr/>
              <a:t>2</a:t>
            </a:fld>
            <a:endParaRPr lang="ru-RU"/>
          </a:p>
        </p:txBody>
      </p:sp>
      <p:sp>
        <p:nvSpPr>
          <p:cNvPr id="225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055B5E-83FE-40CE-BEDC-B9AC146A94A9}" type="slidenum">
              <a:rPr lang="ru-RU"/>
              <a:pPr/>
              <a:t>3</a:t>
            </a:fld>
            <a:endParaRPr lang="ru-RU"/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C26A53-458F-4BB3-BB78-712CD7C9C479}" type="slidenum">
              <a:rPr lang="ru-RU"/>
              <a:pPr/>
              <a:t>4</a:t>
            </a:fld>
            <a:endParaRPr lang="ru-RU"/>
          </a:p>
        </p:txBody>
      </p:sp>
      <p:sp>
        <p:nvSpPr>
          <p:cNvPr id="245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z="10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45E9AD-409B-4F7D-8D30-1E7236EDD612}" type="slidenum">
              <a:rPr lang="ru-RU"/>
              <a:pPr/>
              <a:t>5</a:t>
            </a:fld>
            <a:endParaRPr lang="ru-RU"/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5BB956-4FCB-465A-A17B-C69933F728C5}" type="slidenum">
              <a:rPr lang="ru-RU"/>
              <a:pPr/>
              <a:t>6</a:t>
            </a:fld>
            <a:endParaRPr lang="ru-RU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29F110-265A-492E-AA5B-86AF97C392BC}" type="slidenum">
              <a:rPr lang="ru-RU"/>
              <a:pPr/>
              <a:t>7</a:t>
            </a:fld>
            <a:endParaRPr lang="ru-RU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E0FB0-61C1-45C7-B67D-E0F1E9D7A19F}" type="slidenum">
              <a:rPr lang="ru-RU"/>
              <a:pPr/>
              <a:t>8</a:t>
            </a:fld>
            <a:endParaRPr lang="ru-RU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228600" indent="-228600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978D1C-1079-4E1A-9A23-0FA0FD0D66B2}" type="slidenum">
              <a:rPr lang="ru-RU"/>
              <a:pPr/>
              <a:t>9</a:t>
            </a:fld>
            <a:endParaRPr lang="ru-RU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D2662A-F231-428B-B300-421BED1A52F8}" type="slidenum">
              <a:rPr lang="ru-RU"/>
              <a:pPr/>
              <a:t>10</a:t>
            </a:fld>
            <a:endParaRPr lang="ru-RU"/>
          </a:p>
        </p:txBody>
      </p:sp>
      <p:sp>
        <p:nvSpPr>
          <p:cNvPr id="307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0F352-3304-40EC-94DB-708E92B7B941}" type="slidenum">
              <a:rPr lang="ru-RU"/>
              <a:pPr/>
              <a:t>11</a:t>
            </a:fld>
            <a:endParaRPr lang="ru-RU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7D67FA-3138-4F0E-9AFA-DA93DCE9B40D}" type="slidenum">
              <a:rPr lang="ru-RU"/>
              <a:pPr/>
              <a:t>12</a:t>
            </a:fld>
            <a:endParaRPr lang="ru-RU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B339A2-47A0-487E-89E2-AF353BEC348A}" type="slidenum">
              <a:rPr lang="ru-RU"/>
              <a:pPr/>
              <a:t>13</a:t>
            </a:fld>
            <a:endParaRPr lang="ru-RU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222D36-9D1C-4FFA-83B8-4B946DDFDC24}" type="slidenum">
              <a:rPr lang="ru-RU"/>
              <a:pPr/>
              <a:t>14</a:t>
            </a:fld>
            <a:endParaRPr lang="ru-RU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uk-UA" smtClean="0"/>
              <a:t>(Треба зауважити, що кількість порівнянь для алгоритмів 03.Сортування масиву обмінами  та 21.Сортування масиву вибором на кожному з масивів даних однакова, тому на вищенаведеному графіку вони обидва відображені жовтим кольором).</a:t>
            </a:r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59DE06-A32B-411F-8589-EFBB5EEFB6E4}" type="slidenum">
              <a:rPr lang="ru-RU"/>
              <a:pPr/>
              <a:t>15</a:t>
            </a:fld>
            <a:endParaRPr lang="ru-RU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uk-UA" smtClean="0"/>
              <a:t>(Треба зауважити, що кількість пересилань для алгоритмів 03.Сортування масиву обмінами, 04.Покращене сортування обмінами (1 варіант) та 29.Покращене сортування обмінами (2 варіант) на кожному з масивів даних однакова, тому на вищенаведеному графіку всі вони відображені зеленим кольором).</a:t>
            </a:r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051CE3-93AC-4CF8-8F42-DE9C3D17FD1C}" type="slidenum">
              <a:rPr lang="ru-RU"/>
              <a:pPr/>
              <a:t>16</a:t>
            </a:fld>
            <a:endParaRPr lang="ru-RU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9C6C89-07C9-4915-B45B-1210855E54B3}" type="slidenum">
              <a:rPr lang="ru-RU"/>
              <a:pPr/>
              <a:t>17</a:t>
            </a:fld>
            <a:endParaRPr lang="ru-RU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1752600" cy="5157788"/>
          </a:xfrm>
          <a:prstGeom prst="rect">
            <a:avLst/>
          </a:prstGeom>
          <a:solidFill>
            <a:srgbClr val="F4E1B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0" y="4221163"/>
            <a:ext cx="8763000" cy="1722437"/>
            <a:chOff x="0" y="2208"/>
            <a:chExt cx="5520" cy="1536"/>
          </a:xfrm>
        </p:grpSpPr>
        <p:sp>
          <p:nvSpPr>
            <p:cNvPr id="6" name="Rectangle 5"/>
            <p:cNvSpPr>
              <a:spLocks noChangeArrowheads="1"/>
            </p:cNvSpPr>
            <p:nvPr/>
          </p:nvSpPr>
          <p:spPr bwMode="ltGray">
            <a:xfrm>
              <a:off x="624" y="2208"/>
              <a:ext cx="4896" cy="153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white">
            <a:xfrm>
              <a:off x="654" y="2352"/>
              <a:ext cx="4818" cy="134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0" y="3072"/>
              <a:ext cx="624" cy="0"/>
            </a:xfrm>
            <a:prstGeom prst="line">
              <a:avLst/>
            </a:prstGeom>
            <a:noFill/>
            <a:ln w="5080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273800" y="533400"/>
            <a:ext cx="2438400" cy="304800"/>
          </a:xfrm>
          <a:prstGeom prst="rect">
            <a:avLst/>
          </a:prstGeom>
          <a:solidFill>
            <a:srgbClr val="F4E1BA">
              <a:alpha val="7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35000" y="685800"/>
            <a:ext cx="80772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097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933700"/>
          </a:xfrm>
        </p:spPr>
        <p:txBody>
          <a:bodyPr/>
          <a:lstStyle>
            <a:lvl1pPr>
              <a:defRPr sz="3600" b="1">
                <a:solidFill>
                  <a:srgbClr val="000000"/>
                </a:solidFill>
              </a:defRPr>
            </a:lvl1pPr>
          </a:lstStyle>
          <a:p>
            <a:endParaRPr lang="ru-RU"/>
          </a:p>
        </p:txBody>
      </p:sp>
      <p:sp>
        <p:nvSpPr>
          <p:cNvPr id="4097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37063"/>
            <a:ext cx="6858000" cy="1368425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1" name="Rectangle 1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C00C3E4-EFF6-4B70-9687-A25ED396688B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12" name="Rectangle 1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3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FC550A-2D75-4B88-B307-DE83386140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7F0D7-D091-4CAA-9F1B-254A9BC20D22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E5157-31E3-4D04-906D-B9120F9334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A6E24-D8EC-4183-A945-BA29B07AC652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9898D-ED82-4FE1-BFCF-234A7D22CB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14400" y="1706563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706563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444C5-2BB1-41FC-9CB1-05361CFF9E75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7D9F6-7F13-450A-9D30-52FA6C7DB1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B7662-CCD8-47F8-9B82-9E39B97D4DFD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AD141-9B09-4E75-9BD7-5CB1007585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BAF0E-B266-4209-A29F-D2F752CA09B2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B414C-929C-4C6C-9C61-C246947DC8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6538F-981B-40A3-86E2-E25585DB2C99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A3A32-8DE5-430F-80BB-1CCAF22E1A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E20CA-371B-406C-B448-34E4F13F910C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56207-6D05-4C76-A2A3-80A5F67E41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85591-BC97-4AAB-921C-CD67F75569D7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E3AE-64A7-4BBE-BEC7-B394C5B92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E5BD-AF8A-44B4-9B26-35F2171E936B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6A814-E1CB-4DC9-BB98-53B02CDF08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15888"/>
            <a:ext cx="1943100" cy="6121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15888"/>
            <a:ext cx="5676900" cy="6121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4B2F5-7C4A-493D-9444-8507DD30E562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FB2E0-2D01-4A0E-8D2E-7408CD753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15888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14400" y="1706563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76800" y="1706563"/>
            <a:ext cx="38100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781C7-C414-48B2-ABFA-E5B241904ED3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409A2-A96E-434E-863E-8A7434C764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15888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914400" y="1706563"/>
            <a:ext cx="77724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455CD-D9A0-412A-B901-939E699087B0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32109-02D9-4461-A017-624B0B66AB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0"/>
            <a:ext cx="609600" cy="5157788"/>
          </a:xfrm>
          <a:prstGeom prst="rect">
            <a:avLst/>
          </a:prstGeom>
          <a:solidFill>
            <a:srgbClr val="F4E1B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grpSp>
        <p:nvGrpSpPr>
          <p:cNvPr id="1027" name="Group 4"/>
          <p:cNvGrpSpPr>
            <a:grpSpLocks/>
          </p:cNvGrpSpPr>
          <p:nvPr/>
        </p:nvGrpSpPr>
        <p:grpSpPr bwMode="auto">
          <a:xfrm>
            <a:off x="381000" y="1417638"/>
            <a:ext cx="8305800" cy="182562"/>
            <a:chOff x="240" y="893"/>
            <a:chExt cx="5232" cy="115"/>
          </a:xfrm>
        </p:grpSpPr>
        <p:sp>
          <p:nvSpPr>
            <p:cNvPr id="39941" name="Rectangle 5"/>
            <p:cNvSpPr>
              <a:spLocks noChangeArrowheads="1"/>
            </p:cNvSpPr>
            <p:nvPr/>
          </p:nvSpPr>
          <p:spPr bwMode="auto">
            <a:xfrm>
              <a:off x="4320" y="893"/>
              <a:ext cx="1152" cy="115"/>
            </a:xfrm>
            <a:prstGeom prst="rect">
              <a:avLst/>
            </a:prstGeom>
            <a:solidFill>
              <a:srgbClr val="F4E1BA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240" y="941"/>
              <a:ext cx="5232" cy="0"/>
            </a:xfrm>
            <a:prstGeom prst="line">
              <a:avLst/>
            </a:prstGeom>
            <a:noFill/>
            <a:ln w="19050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28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15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9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706563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9948" name="Line 12"/>
          <p:cNvSpPr>
            <a:spLocks noChangeShapeType="1"/>
          </p:cNvSpPr>
          <p:nvPr/>
        </p:nvSpPr>
        <p:spPr bwMode="auto">
          <a:xfrm>
            <a:off x="0" y="5157788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9949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" y="635635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mtClean="0"/>
            </a:lvl1pPr>
          </a:lstStyle>
          <a:p>
            <a:pPr>
              <a:defRPr/>
            </a:pPr>
            <a:fld id="{2330A495-AE34-469A-A5A3-3C71D7B00A05}" type="datetime1">
              <a:rPr lang="ru-RU"/>
              <a:pPr>
                <a:defRPr/>
              </a:pPr>
              <a:t>23.01.2012</a:t>
            </a:fld>
            <a:endParaRPr lang="ru-RU"/>
          </a:p>
        </p:txBody>
      </p:sp>
      <p:sp>
        <p:nvSpPr>
          <p:cNvPr id="3995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72450" y="6381750"/>
            <a:ext cx="936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mtClean="0"/>
            </a:lvl1pPr>
          </a:lstStyle>
          <a:p>
            <a:pPr>
              <a:defRPr/>
            </a:pPr>
            <a:fld id="{41525B2D-DD09-463C-AE94-B553F1294C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79613" y="6356350"/>
            <a:ext cx="6121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mtClean="0"/>
            </a:lvl1pPr>
          </a:lstStyle>
          <a:p>
            <a:pPr>
              <a:defRPr/>
            </a:pPr>
            <a:r>
              <a:rPr lang="ru-RU"/>
              <a:t>Херсонський державний університет. НДІ ІТ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videoint_new.avi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3"/>
          <p:cNvSpPr>
            <a:spLocks noGrp="1" noChangeArrowheads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3F5B005E-4205-4237-9C8E-7CF2336BD349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3075" name="Rectangle 1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3076" name="Rectangle 1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58AD1A-6E5F-46EB-A79E-3F67A4D71A99}" type="slidenum">
              <a:rPr lang="ru-RU"/>
              <a:pPr/>
              <a:t>1</a:t>
            </a:fld>
            <a:endParaRPr lang="ru-RU"/>
          </a:p>
        </p:txBody>
      </p:sp>
      <p:sp>
        <p:nvSpPr>
          <p:cNvPr id="307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Організація обчислювального експеримента в курсі ОАП в інтегрованому середовищі Web</a:t>
            </a:r>
            <a:r>
              <a:rPr lang="en-US" smtClean="0"/>
              <a:t>OAP</a:t>
            </a:r>
            <a:endParaRPr lang="ru-RU" smtClean="0"/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Професор О.В. Співаковський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Дата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09260652-A3DC-4B00-A4B7-BB00A4878E91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4099" name="Номер слайда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B7449D0-9876-433B-9FD9-0A639118F46A}" type="slidenum">
              <a:rPr lang="ru-RU"/>
              <a:pPr/>
              <a:t>2</a:t>
            </a:fld>
            <a:endParaRPr lang="ru-RU"/>
          </a:p>
        </p:txBody>
      </p:sp>
      <p:sp>
        <p:nvSpPr>
          <p:cNvPr id="4100" name="Нижний колонтитул 6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115888"/>
            <a:ext cx="8532812" cy="1143000"/>
          </a:xfrm>
        </p:spPr>
        <p:txBody>
          <a:bodyPr/>
          <a:lstStyle/>
          <a:p>
            <a:pPr eaLnBrk="1" hangingPunct="1"/>
            <a:r>
              <a:rPr lang="uk-UA" sz="3600" smtClean="0"/>
              <a:t>Концепція викладання основ алгоритмізації та програмування у ВНЗ</a:t>
            </a:r>
          </a:p>
        </p:txBody>
      </p:sp>
      <p:graphicFrame>
        <p:nvGraphicFramePr>
          <p:cNvPr id="26" name="Схема 25"/>
          <p:cNvGraphicFramePr/>
          <p:nvPr/>
        </p:nvGraphicFramePr>
        <p:xfrm>
          <a:off x="-214346" y="714356"/>
          <a:ext cx="10858576" cy="6143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7" name="Стрелка вправо 26"/>
          <p:cNvSpPr/>
          <p:nvPr/>
        </p:nvSpPr>
        <p:spPr>
          <a:xfrm rot="20605159">
            <a:off x="4367121" y="2811279"/>
            <a:ext cx="1000132" cy="2214578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8F7984A0-D98B-487D-A950-2683D2C44168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5123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40FC7EC-01ED-4167-A972-E2931FE75395}" type="slidenum">
              <a:rPr lang="ru-RU"/>
              <a:pPr/>
              <a:t>3</a:t>
            </a:fld>
            <a:endParaRPr lang="ru-RU"/>
          </a:p>
        </p:txBody>
      </p:sp>
      <p:sp>
        <p:nvSpPr>
          <p:cNvPr id="5124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51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Змістовний компонент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-428660" y="642918"/>
          <a:ext cx="9429784" cy="5534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C9ADE99-2691-4C01-A036-1223102005D3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6147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43A77D4-DB18-4935-8A07-105679C747AC}" type="slidenum">
              <a:rPr lang="ru-RU"/>
              <a:pPr/>
              <a:t>4</a:t>
            </a:fld>
            <a:endParaRPr lang="ru-RU"/>
          </a:p>
        </p:txBody>
      </p:sp>
      <p:sp>
        <p:nvSpPr>
          <p:cNvPr id="6148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61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Етапи обчислювального експеримента </a:t>
            </a:r>
          </a:p>
        </p:txBody>
      </p:sp>
      <p:sp>
        <p:nvSpPr>
          <p:cNvPr id="6150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grpSp>
        <p:nvGrpSpPr>
          <p:cNvPr id="6151" name="Группа 24"/>
          <p:cNvGrpSpPr>
            <a:grpSpLocks/>
          </p:cNvGrpSpPr>
          <p:nvPr/>
        </p:nvGrpSpPr>
        <p:grpSpPr bwMode="auto">
          <a:xfrm>
            <a:off x="1095375" y="1773238"/>
            <a:ext cx="6834188" cy="4799012"/>
            <a:chOff x="1214414" y="1643050"/>
            <a:chExt cx="6834214" cy="4960958"/>
          </a:xfrm>
        </p:grpSpPr>
        <p:graphicFrame>
          <p:nvGraphicFramePr>
            <p:cNvPr id="6" name="Схема 5"/>
            <p:cNvGraphicFramePr/>
            <p:nvPr/>
          </p:nvGraphicFramePr>
          <p:xfrm>
            <a:off x="1214414" y="1643050"/>
            <a:ext cx="6834214" cy="496095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cxnSp>
          <p:nvCxnSpPr>
            <p:cNvPr id="22" name="Прямая со стрелкой 21"/>
            <p:cNvCxnSpPr/>
            <p:nvPr/>
          </p:nvCxnSpPr>
          <p:spPr>
            <a:xfrm>
              <a:off x="3643298" y="3643515"/>
              <a:ext cx="1928820" cy="1642"/>
            </a:xfrm>
            <a:prstGeom prst="straightConnector1">
              <a:avLst/>
            </a:prstGeom>
            <a:ln w="63500" cmpd="thickThin">
              <a:solidFill>
                <a:srgbClr val="5D430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>
              <a:off x="3643298" y="3929062"/>
              <a:ext cx="2000258" cy="1214393"/>
            </a:xfrm>
            <a:prstGeom prst="straightConnector1">
              <a:avLst/>
            </a:prstGeom>
            <a:ln w="63500" cmpd="thickThin">
              <a:solidFill>
                <a:srgbClr val="5D430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9510659-FB25-4D7F-BE37-1EC97FF1F55D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7171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55050A7-5415-47D3-A9A7-4907D3AE3B55}" type="slidenum">
              <a:rPr lang="ru-RU"/>
              <a:pPr/>
              <a:t>5</a:t>
            </a:fld>
            <a:endParaRPr lang="ru-RU"/>
          </a:p>
        </p:txBody>
      </p:sp>
      <p:sp>
        <p:nvSpPr>
          <p:cNvPr id="7172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71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Інтегроване середовище </a:t>
            </a:r>
            <a:r>
              <a:rPr lang="en-US" sz="3800" smtClean="0"/>
              <a:t>WebOAP</a:t>
            </a:r>
            <a:endParaRPr lang="ru-RU" sz="3800" smtClean="0"/>
          </a:p>
        </p:txBody>
      </p:sp>
      <p:sp>
        <p:nvSpPr>
          <p:cNvPr id="71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Навчальний посібник</a:t>
            </a:r>
          </a:p>
          <a:p>
            <a:pPr eaLnBrk="1" hangingPunct="1"/>
            <a:r>
              <a:rPr lang="ru-RU" smtClean="0"/>
              <a:t>Бібліотека лекцій</a:t>
            </a:r>
          </a:p>
          <a:p>
            <a:pPr eaLnBrk="1" hangingPunct="1"/>
            <a:r>
              <a:rPr lang="ru-RU" smtClean="0"/>
              <a:t>Середовище демонстрації програм</a:t>
            </a:r>
          </a:p>
          <a:p>
            <a:pPr eaLnBrk="1" hangingPunct="1"/>
            <a:r>
              <a:rPr lang="ru-RU" smtClean="0"/>
              <a:t>Бібліотека задач</a:t>
            </a:r>
          </a:p>
          <a:p>
            <a:pPr eaLnBrk="1" hangingPunct="1"/>
            <a:r>
              <a:rPr lang="ru-RU" smtClean="0"/>
              <a:t>Система поточного та </a:t>
            </a:r>
            <a:r>
              <a:rPr lang="uk-UA" smtClean="0"/>
              <a:t>підсумкового </a:t>
            </a:r>
            <a:r>
              <a:rPr lang="ru-RU" smtClean="0"/>
              <a:t>контролю (містить алгоритмічні тести)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1C8AE196-C303-4BAA-BC55-5DA0861A9603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819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10EACC5-43B0-4E4D-B13E-37EBD500F49A}" type="slidenum">
              <a:rPr lang="ru-RU"/>
              <a:pPr/>
              <a:t>6</a:t>
            </a:fld>
            <a:endParaRPr lang="ru-RU"/>
          </a:p>
        </p:txBody>
      </p:sp>
      <p:sp>
        <p:nvSpPr>
          <p:cNvPr id="8196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81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Інтегроване середовище </a:t>
            </a:r>
            <a:r>
              <a:rPr lang="en-US" sz="3800" smtClean="0"/>
              <a:t>WebOAP</a:t>
            </a:r>
            <a:endParaRPr lang="ru-RU" sz="3800" smtClean="0"/>
          </a:p>
        </p:txBody>
      </p:sp>
      <p:sp>
        <p:nvSpPr>
          <p:cNvPr id="81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4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988" y="1566863"/>
            <a:ext cx="5214937" cy="3590925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  <p:pic>
        <p:nvPicPr>
          <p:cNvPr id="6144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479675"/>
            <a:ext cx="5326063" cy="3686175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  <p:pic>
        <p:nvPicPr>
          <p:cNvPr id="61448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60475" y="2924175"/>
            <a:ext cx="5616575" cy="3502025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  <p:pic>
        <p:nvPicPr>
          <p:cNvPr id="6144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8400" y="1989138"/>
            <a:ext cx="4251325" cy="4445000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  <p:pic>
        <p:nvPicPr>
          <p:cNvPr id="61450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4663" y="1557338"/>
            <a:ext cx="3878262" cy="4641850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  <p:pic>
        <p:nvPicPr>
          <p:cNvPr id="61451" name="Picture 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19250" y="1557338"/>
            <a:ext cx="7056438" cy="4826000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B6A7C4FE-99F2-4E43-9B6D-76927F6572D3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9219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924B06D4-F87E-46BE-9013-64C727FE6DDA}" type="slidenum">
              <a:rPr lang="ru-RU"/>
              <a:pPr/>
              <a:t>7</a:t>
            </a:fld>
            <a:endParaRPr lang="ru-RU"/>
          </a:p>
        </p:txBody>
      </p:sp>
      <p:sp>
        <p:nvSpPr>
          <p:cNvPr id="9220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92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Організація обчислювального експеримента</a:t>
            </a:r>
          </a:p>
        </p:txBody>
      </p:sp>
      <p:sp>
        <p:nvSpPr>
          <p:cNvPr id="92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/>
            <a:r>
              <a:rPr lang="ru-RU" sz="3600" smtClean="0"/>
              <a:t>Об</a:t>
            </a:r>
            <a:r>
              <a:rPr lang="en-US" sz="3600" smtClean="0"/>
              <a:t>’</a:t>
            </a:r>
            <a:r>
              <a:rPr lang="uk-UA" sz="3600" smtClean="0"/>
              <a:t>є</a:t>
            </a:r>
            <a:r>
              <a:rPr lang="ru-RU" sz="3600" smtClean="0"/>
              <a:t>кт дослідження: алгоритми пошуку та сортування елементів масива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B143EF45-D303-4EF7-8A2F-E6480E281BB1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0243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DFFD20C-2D59-4947-A351-9E6688E85D22}" type="slidenum">
              <a:rPr lang="ru-RU"/>
              <a:pPr/>
              <a:t>8</a:t>
            </a:fld>
            <a:endParaRPr lang="ru-RU"/>
          </a:p>
        </p:txBody>
      </p:sp>
      <p:sp>
        <p:nvSpPr>
          <p:cNvPr id="10244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02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Основні показники</a:t>
            </a:r>
          </a:p>
        </p:txBody>
      </p:sp>
      <p:sp>
        <p:nvSpPr>
          <p:cNvPr id="102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/>
            <a:r>
              <a:rPr lang="uk-UA" sz="2400" i="1" smtClean="0"/>
              <a:t>Час</a:t>
            </a:r>
            <a:r>
              <a:rPr lang="uk-UA" sz="2400" smtClean="0"/>
              <a:t> сортування - основний параметр, що характеризує швидкодію алгоритма. </a:t>
            </a:r>
            <a:endParaRPr lang="uk-UA" sz="2400" i="1" smtClean="0"/>
          </a:p>
          <a:p>
            <a:pPr marL="533400" indent="-533400" eaLnBrk="1" hangingPunct="1"/>
            <a:r>
              <a:rPr lang="uk-UA" sz="2400" i="1" smtClean="0"/>
              <a:t>Пам’ять</a:t>
            </a:r>
            <a:r>
              <a:rPr lang="uk-UA" sz="2400" smtClean="0"/>
              <a:t> - ряд алгоритмів вимагає виділення додаткової пам’яті для тимчасового зберігання даних. </a:t>
            </a:r>
          </a:p>
          <a:p>
            <a:pPr marL="533400" indent="-533400" eaLnBrk="1" hangingPunct="1"/>
            <a:r>
              <a:rPr lang="uk-UA" sz="2400" i="1" smtClean="0"/>
              <a:t>Стійкість</a:t>
            </a:r>
            <a:r>
              <a:rPr lang="uk-UA" sz="2400" smtClean="0"/>
              <a:t> - стійке сортування не змінює взаємного розташування рівних елементів. </a:t>
            </a:r>
          </a:p>
          <a:p>
            <a:pPr marL="533400" indent="-533400" eaLnBrk="1" hangingPunct="1"/>
            <a:r>
              <a:rPr lang="uk-UA" sz="2400" i="1" smtClean="0"/>
              <a:t>Природність поведінки</a:t>
            </a:r>
            <a:r>
              <a:rPr lang="uk-UA" sz="2400" smtClean="0"/>
              <a:t> - ефективність метода при обробці вже відсортованих, або частково відсортованих даних. </a:t>
            </a:r>
          </a:p>
          <a:p>
            <a:pPr marL="533400" indent="-533400" eaLnBrk="1" hangingPunct="1"/>
            <a:r>
              <a:rPr lang="uk-UA" sz="2400" i="1" smtClean="0"/>
              <a:t>Мажоруємість.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2B6C7D03-9EC6-49CD-B27C-105B9C87C69A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1267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3CAB8C22-586C-4289-8AD5-20C6B2E95CDD}" type="slidenum">
              <a:rPr lang="ru-RU"/>
              <a:pPr/>
              <a:t>9</a:t>
            </a:fld>
            <a:endParaRPr lang="ru-RU"/>
          </a:p>
        </p:txBody>
      </p:sp>
      <p:sp>
        <p:nvSpPr>
          <p:cNvPr id="11268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Методика обчислювального експеримента</a:t>
            </a:r>
          </a:p>
        </p:txBody>
      </p:sp>
      <p:sp>
        <p:nvSpPr>
          <p:cNvPr id="112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Означення. </a:t>
            </a:r>
            <a:r>
              <a:rPr lang="ru-RU" i="1" smtClean="0"/>
              <a:t>O(g(n))</a:t>
            </a:r>
            <a:r>
              <a:rPr lang="ru-RU" smtClean="0"/>
              <a:t> - множина функцій </a:t>
            </a:r>
            <a:r>
              <a:rPr lang="ru-RU" i="1" smtClean="0"/>
              <a:t>f(n)</a:t>
            </a:r>
            <a:r>
              <a:rPr lang="ru-RU" smtClean="0"/>
              <a:t>, для яких існують додаткові константи </a:t>
            </a:r>
            <a:br>
              <a:rPr lang="ru-RU" smtClean="0"/>
            </a:br>
            <a:r>
              <a:rPr lang="ru-RU" i="1" smtClean="0"/>
              <a:t>c</a:t>
            </a:r>
            <a:r>
              <a:rPr lang="ru-RU" smtClean="0"/>
              <a:t>, </a:t>
            </a:r>
            <a:r>
              <a:rPr lang="ru-RU" i="1" smtClean="0"/>
              <a:t>n</a:t>
            </a:r>
            <a:r>
              <a:rPr lang="ru-RU" i="1" baseline="-25000" smtClean="0"/>
              <a:t>0</a:t>
            </a:r>
            <a:r>
              <a:rPr lang="ru-RU" smtClean="0"/>
              <a:t>, такі що </a:t>
            </a:r>
            <a:r>
              <a:rPr lang="ru-RU" i="1" smtClean="0"/>
              <a:t>f(n) &lt;= c*g(n)</a:t>
            </a:r>
            <a:r>
              <a:rPr lang="ru-RU" smtClean="0"/>
              <a:t> для всіх </a:t>
            </a:r>
            <a:r>
              <a:rPr lang="ru-RU" i="1" smtClean="0"/>
              <a:t>n&gt;=n</a:t>
            </a:r>
            <a:r>
              <a:rPr lang="ru-RU" i="1" baseline="-25000" smtClean="0"/>
              <a:t>0</a:t>
            </a:r>
            <a:r>
              <a:rPr lang="ru-RU" smtClean="0"/>
              <a:t> .</a:t>
            </a:r>
          </a:p>
          <a:p>
            <a:pPr eaLnBrk="1" hangingPunct="1"/>
            <a:endParaRPr lang="ru-RU" smtClean="0"/>
          </a:p>
          <a:p>
            <a:pPr eaLnBrk="1" hangingPunct="1"/>
            <a:r>
              <a:rPr lang="ru-RU" smtClean="0"/>
              <a:t>Проблема 1:  Константа </a:t>
            </a:r>
            <a:r>
              <a:rPr lang="ru-RU" i="1" smtClean="0"/>
              <a:t>с</a:t>
            </a:r>
            <a:r>
              <a:rPr lang="ru-RU" smtClean="0"/>
              <a:t> може бути достатньо великою.</a:t>
            </a:r>
          </a:p>
          <a:p>
            <a:pPr eaLnBrk="1" hangingPunct="1"/>
            <a:r>
              <a:rPr lang="ru-RU" smtClean="0"/>
              <a:t>Проблема 2: Чому дорівнює </a:t>
            </a:r>
            <a:r>
              <a:rPr lang="ru-RU" i="1" smtClean="0"/>
              <a:t>n</a:t>
            </a:r>
            <a:r>
              <a:rPr lang="ru-RU" i="1" baseline="-25000" smtClean="0"/>
              <a:t>0</a:t>
            </a:r>
            <a:r>
              <a:rPr lang="ru-RU" smtClean="0"/>
              <a:t> 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39DE1C5F-2BAD-40F8-98CC-17263C7BF26C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2291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4FF8628-1120-44E1-A702-86E316D469EF}" type="slidenum">
              <a:rPr lang="ru-RU"/>
              <a:pPr/>
              <a:t>10</a:t>
            </a:fld>
            <a:endParaRPr lang="ru-RU"/>
          </a:p>
        </p:txBody>
      </p:sp>
      <p:sp>
        <p:nvSpPr>
          <p:cNvPr id="12292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Вибір алгоритмів та даних</a:t>
            </a:r>
          </a:p>
        </p:txBody>
      </p:sp>
      <p:sp>
        <p:nvSpPr>
          <p:cNvPr id="1229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557338"/>
            <a:ext cx="5529263" cy="469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ABD72795-B23B-4782-A549-34241B102450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331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7192A6B0-3EE7-4624-A8E4-000629C72D61}" type="slidenum">
              <a:rPr lang="ru-RU"/>
              <a:pPr/>
              <a:t>11</a:t>
            </a:fld>
            <a:endParaRPr lang="ru-RU"/>
          </a:p>
        </p:txBody>
      </p:sp>
      <p:sp>
        <p:nvSpPr>
          <p:cNvPr id="13316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Демонстрація</a:t>
            </a:r>
          </a:p>
        </p:txBody>
      </p:sp>
      <p:pic>
        <p:nvPicPr>
          <p:cNvPr id="13318" name="Picture 4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 t="5498"/>
          <a:stretch>
            <a:fillRect/>
          </a:stretch>
        </p:blipFill>
        <p:spPr bwMode="auto">
          <a:xfrm>
            <a:off x="684213" y="1076325"/>
            <a:ext cx="8208962" cy="5305425"/>
          </a:xfrm>
          <a:prstGeom prst="rect">
            <a:avLst/>
          </a:prstGeom>
          <a:noFill/>
          <a:ln w="9525">
            <a:solidFill>
              <a:srgbClr val="EDCE8F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6A900BBD-92AE-4510-BC0C-8C3211B8E200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4339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8EBCC73C-8337-4FFA-BC52-76D5FF684969}" type="slidenum">
              <a:rPr lang="ru-RU"/>
              <a:pPr/>
              <a:t>12</a:t>
            </a:fld>
            <a:endParaRPr lang="ru-RU"/>
          </a:p>
        </p:txBody>
      </p:sp>
      <p:sp>
        <p:nvSpPr>
          <p:cNvPr id="14340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43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800" smtClean="0"/>
              <a:t>Результати виконання алгоритмів</a:t>
            </a:r>
          </a:p>
        </p:txBody>
      </p:sp>
      <p:sp>
        <p:nvSpPr>
          <p:cNvPr id="143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604963"/>
            <a:ext cx="7777162" cy="465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54AE8982-F316-410B-944C-A9DF9CFFA563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5363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AD06DBA-CA18-4E2A-A0DA-5B9363088774}" type="slidenum">
              <a:rPr lang="ru-RU"/>
              <a:pPr/>
              <a:t>13</a:t>
            </a:fld>
            <a:endParaRPr lang="ru-RU"/>
          </a:p>
        </p:txBody>
      </p:sp>
      <p:sp>
        <p:nvSpPr>
          <p:cNvPr id="15364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53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Аналіз результатів</a:t>
            </a:r>
          </a:p>
        </p:txBody>
      </p:sp>
      <p:sp>
        <p:nvSpPr>
          <p:cNvPr id="153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7" name="Picture 4"/>
          <p:cNvPicPr>
            <a:picLocks noChangeAspect="1" noChangeArrowheads="1"/>
          </p:cNvPicPr>
          <p:nvPr/>
        </p:nvPicPr>
        <p:blipFill>
          <a:blip r:embed="rId3" cstate="print"/>
          <a:srcRect r="5280"/>
          <a:stretch>
            <a:fillRect/>
          </a:stretch>
        </p:blipFill>
        <p:spPr bwMode="auto">
          <a:xfrm>
            <a:off x="611188" y="1700213"/>
            <a:ext cx="8280400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4D33C70C-CC20-4787-ACB5-801FAD5F44B2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6387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E012D9A8-A8B0-48DA-999B-7F1ECDD164E8}" type="slidenum">
              <a:rPr lang="ru-RU"/>
              <a:pPr/>
              <a:t>14</a:t>
            </a:fld>
            <a:endParaRPr lang="ru-RU"/>
          </a:p>
        </p:txBody>
      </p:sp>
      <p:sp>
        <p:nvSpPr>
          <p:cNvPr id="16388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Аналіз результатів</a:t>
            </a:r>
          </a:p>
        </p:txBody>
      </p:sp>
      <p:sp>
        <p:nvSpPr>
          <p:cNvPr id="1639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9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073150"/>
            <a:ext cx="8137525" cy="527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C399C392-8AD9-481C-82A6-5C3A87E017EC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7411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9CE1FA4-3E40-40DD-B37C-DCE3636FF0C9}" type="slidenum">
              <a:rPr lang="ru-RU"/>
              <a:pPr/>
              <a:t>15</a:t>
            </a:fld>
            <a:endParaRPr lang="ru-RU"/>
          </a:p>
        </p:txBody>
      </p:sp>
      <p:sp>
        <p:nvSpPr>
          <p:cNvPr id="17412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Аналіз результатів</a:t>
            </a:r>
          </a:p>
        </p:txBody>
      </p:sp>
      <p:sp>
        <p:nvSpPr>
          <p:cNvPr id="174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052513"/>
            <a:ext cx="8208962" cy="526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E3CA0670-E894-406A-AE9C-B0F4AD57C68C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8435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72E9D94-13F9-41CC-8201-20514E4E7F7C}" type="slidenum">
              <a:rPr lang="ru-RU"/>
              <a:pPr/>
              <a:t>16</a:t>
            </a:fld>
            <a:endParaRPr lang="ru-RU"/>
          </a:p>
        </p:txBody>
      </p:sp>
      <p:sp>
        <p:nvSpPr>
          <p:cNvPr id="18436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Аналіз результатів</a:t>
            </a:r>
          </a:p>
        </p:txBody>
      </p:sp>
      <p:sp>
        <p:nvSpPr>
          <p:cNvPr id="184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9" name="Rectangle 6"/>
          <p:cNvSpPr>
            <a:spLocks noChangeArrowheads="1"/>
          </p:cNvSpPr>
          <p:nvPr/>
        </p:nvSpPr>
        <p:spPr bwMode="auto">
          <a:xfrm>
            <a:off x="755650" y="2420938"/>
            <a:ext cx="360363" cy="287337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844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052513"/>
            <a:ext cx="8208962" cy="528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Дата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00FB3AA1-4D93-4B18-A5D7-19562AA5F5AD}" type="datetime1">
              <a:rPr lang="ru-RU"/>
              <a:pPr/>
              <a:t>23.01.2012</a:t>
            </a:fld>
            <a:endParaRPr lang="ru-RU"/>
          </a:p>
        </p:txBody>
      </p:sp>
      <p:sp>
        <p:nvSpPr>
          <p:cNvPr id="19459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D541049A-A119-47DC-B93D-CD7D69EDFB04}" type="slidenum">
              <a:rPr lang="ru-RU"/>
              <a:pPr/>
              <a:t>17</a:t>
            </a:fld>
            <a:endParaRPr lang="ru-RU"/>
          </a:p>
        </p:txBody>
      </p:sp>
      <p:sp>
        <p:nvSpPr>
          <p:cNvPr id="19460" name="Нижний колонтитул 5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ru-RU"/>
              <a:t>Херсонський державний університет. НДІ ІТ</a:t>
            </a: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ru-RU" sz="4000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sz="4000" smtClean="0"/>
              <a:t>Дякую за увагу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ои">
  <a:themeElements>
    <a:clrScheme name="Слои 12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FDD191"/>
      </a:accent1>
      <a:accent2>
        <a:srgbClr val="FF0000"/>
      </a:accent2>
      <a:accent3>
        <a:srgbClr val="FFFFEE"/>
      </a:accent3>
      <a:accent4>
        <a:srgbClr val="000000"/>
      </a:accent4>
      <a:accent5>
        <a:srgbClr val="FEE5C7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1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FF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FF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2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FDD191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FEE5C7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1071</TotalTime>
  <Words>437</Words>
  <Application>Microsoft Office PowerPoint</Application>
  <PresentationFormat>Экран (4:3)</PresentationFormat>
  <Paragraphs>124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Times New Roman</vt:lpstr>
      <vt:lpstr>Wingdings</vt:lpstr>
      <vt:lpstr>Слои</vt:lpstr>
      <vt:lpstr>Організація обчислювального експеримента в курсі ОАП в інтегрованому середовищі WebOAP</vt:lpstr>
      <vt:lpstr>Концепція викладання основ алгоритмізації та програмування у ВНЗ</vt:lpstr>
      <vt:lpstr>Змістовний компонент</vt:lpstr>
      <vt:lpstr>Етапи обчислювального експеримента </vt:lpstr>
      <vt:lpstr>Інтегроване середовище WebOAP</vt:lpstr>
      <vt:lpstr>Інтегроване середовище WebOAP</vt:lpstr>
      <vt:lpstr>Організація обчислювального експеримента</vt:lpstr>
      <vt:lpstr>Основні показники</vt:lpstr>
      <vt:lpstr>Методика обчислювального експеримента</vt:lpstr>
      <vt:lpstr>Вибір алгоритмів та даних</vt:lpstr>
      <vt:lpstr>Демонстрація</vt:lpstr>
      <vt:lpstr>Результати виконання алгоритмів</vt:lpstr>
      <vt:lpstr>Аналіз результатів</vt:lpstr>
      <vt:lpstr>Аналіз результатів</vt:lpstr>
      <vt:lpstr>Аналіз результатів</vt:lpstr>
      <vt:lpstr>Аналіз результатів</vt:lpstr>
      <vt:lpstr>Слайд 17</vt:lpstr>
    </vt:vector>
  </TitlesOfParts>
  <Company>123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Алферов Евгений Андреевич</cp:lastModifiedBy>
  <cp:revision>99</cp:revision>
  <dcterms:created xsi:type="dcterms:W3CDTF">2009-10-14T07:21:53Z</dcterms:created>
  <dcterms:modified xsi:type="dcterms:W3CDTF">2012-01-23T10:26:32Z</dcterms:modified>
</cp:coreProperties>
</file>